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2484675"/>
  <p:notesSz cx="6858000" cy="91440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38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9CF5"/>
    <a:srgbClr val="FFFFFF"/>
    <a:srgbClr val="13B6F9"/>
    <a:srgbClr val="2F27D3"/>
    <a:srgbClr val="FFFF00"/>
    <a:srgbClr val="6660E2"/>
    <a:srgbClr val="2922B8"/>
    <a:srgbClr val="A4D76B"/>
    <a:srgbClr val="5C8E2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1" autoAdjust="0"/>
    <p:restoredTop sz="94349" autoAdjust="0"/>
  </p:normalViewPr>
  <p:slideViewPr>
    <p:cSldViewPr>
      <p:cViewPr varScale="1">
        <p:scale>
          <a:sx n="11" d="100"/>
          <a:sy n="11" d="100"/>
        </p:scale>
        <p:origin x="2592" y="307"/>
      </p:cViewPr>
      <p:guideLst>
        <p:guide orient="horz" pos="13382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538" y="13198475"/>
            <a:ext cx="25706387" cy="9105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7075" y="24074438"/>
            <a:ext cx="21169313" cy="108569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D421FB-A27E-8706-8BE1-F928A2951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E73EE2-910D-6C42-01C6-7E2B45F10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73A2C9-8AD0-B6FE-EFEC-B2277F3E9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6A4FC-E1E8-438F-BC3A-83B4A8D9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02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7559A5-D16F-2808-7E53-DB27B2BC19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BDB526-BE59-75FF-AE55-B912F2724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E2C05-98F1-1F28-9C0F-D05CADF245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7FEDD-8783-4B77-A649-440EA1F18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36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50" y="1701800"/>
            <a:ext cx="6804025" cy="36248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888" y="1701800"/>
            <a:ext cx="20261262" cy="362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2F8D81-593B-F6D4-5221-944A7AC16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01888-07B9-7C3B-B0DE-B4527C658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E39991-6D62-309C-1C5E-126F5F18A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A7078-5B38-4A84-9BE8-3BA08F142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3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2EABD2-A58E-C7AE-DA81-A6DA09E3A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8E6037-75DB-2CD7-7CAE-E6E1ECC78D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1356D5-22BE-68F9-BD70-F8D0A425F8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236EB-648D-4639-8B2A-612B8ECB5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7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27300238"/>
            <a:ext cx="25706387" cy="8437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188" y="18007013"/>
            <a:ext cx="25706387" cy="9293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6B08F4-4D4C-1ECA-114C-105AC65CA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086728-901C-A42D-172E-9231ADA091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51B116-2384-57EB-C070-08E242F21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D8886-BBE0-4020-A772-CFFBA90C2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888" y="9912350"/>
            <a:ext cx="13531850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7138" y="9912350"/>
            <a:ext cx="13533437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000A4D-215F-7D0F-913A-B348102B2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0E74FC-50C1-3476-4613-06F20AAB5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4E87E0-45AE-2F14-7D44-F6F0736F5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EB02F-CC63-4D5E-9C51-8CF31BB55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6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888" y="9509125"/>
            <a:ext cx="13361987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888" y="13473113"/>
            <a:ext cx="13361987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825" y="9509125"/>
            <a:ext cx="13366750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825" y="13473113"/>
            <a:ext cx="13366750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A5F351-2677-ACA7-7DFE-9264F82E7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914360-5BB0-DD53-0017-A94E44047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404A44-90BC-522B-5BD8-EFD1B58B5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41C42-F1A5-439B-AF9E-AF0C06985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8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2E7C35-CA8B-9A17-8435-724325F79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05B4AC-4766-1504-CA19-69E49DF62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E8FB40-756A-15F7-712A-D9D476A397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615C4-D65E-4CB3-920A-F9670203B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90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5D555B2-EF98-B666-E154-D6757BEB57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14D741-EC70-0041-86E4-DE6F08542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2FF5A4-21DE-CF5A-BF69-03C92B729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DB994-F374-4D09-B920-3DE0774C8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26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888" y="1692275"/>
            <a:ext cx="9948862" cy="719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3700" y="1692275"/>
            <a:ext cx="16906875" cy="36258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888" y="8890000"/>
            <a:ext cx="9948862" cy="2906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0F8A0-1C8B-D435-A453-2D615DCD7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5A835D-3B91-E33D-1BE3-866C06BE4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6F30EE-7AF2-E843-E94F-72E78F0FA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1DF24-6A4F-411E-94FA-1F16FF6DF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29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725" y="29738638"/>
            <a:ext cx="18146713" cy="351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725" y="3795713"/>
            <a:ext cx="18146713" cy="2549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725" y="33250188"/>
            <a:ext cx="18146713" cy="4986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F22F9B-C83C-98BC-E9EF-9B38D3C24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730D7-FD27-E7F5-78E5-8055A56E07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0165F-5FC4-5A5D-6D85-0405F9062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4C791-7DAB-4E24-81F8-648B579CE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10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6EB23A-7B11-2B15-4F62-99A177E78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01800"/>
            <a:ext cx="27217687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8841" tIns="209420" rIns="418841" bIns="2094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1CFC19-6B94-3B89-73E8-89B9BE84F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12350"/>
            <a:ext cx="27217687" cy="280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8841" tIns="209420" rIns="418841" bIns="2094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5E8350-C19A-2498-519E-3F03EE5A59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688963"/>
            <a:ext cx="7056437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8841" tIns="209420" rIns="418841" bIns="2094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6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510E1B-5B32-F118-216F-97A5ACDBFC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33038" y="38688963"/>
            <a:ext cx="9577387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8841" tIns="209420" rIns="418841" bIns="2094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A3C3FD-4AFA-3E03-71CE-1A2B417C19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74138" y="38688963"/>
            <a:ext cx="7056437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8841" tIns="209420" rIns="418841" bIns="2094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C7E32D4-969E-4394-A111-32F552A8E6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878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878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878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878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878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878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878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878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878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0038" indent="-1570038" algn="l" defTabSz="418782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3600" indent="-1309688" algn="l" defTabSz="418782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35575" indent="-1047750" algn="l" defTabSz="41878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29488" indent="-1046163" algn="l" defTabSz="41878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23400" indent="-1046163" algn="l" defTabSz="41878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80600" indent="-1046163" algn="l" defTabSz="41878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37800" indent="-1046163" algn="l" defTabSz="41878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95000" indent="-1046163" algn="l" defTabSz="41878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52200" indent="-1046163" algn="l" defTabSz="41878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33">
            <a:extLst>
              <a:ext uri="{FF2B5EF4-FFF2-40B4-BE49-F238E27FC236}">
                <a16:creationId xmlns:a16="http://schemas.microsoft.com/office/drawing/2014/main" id="{50B7C3AD-F289-554A-C176-7F989A891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932" y="6195030"/>
            <a:ext cx="9982200" cy="3857466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ro-RO" altLang="en-US" sz="44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eaLnBrk="1" hangingPunct="1">
              <a:defRPr/>
            </a:pPr>
            <a:r>
              <a:rPr lang="ro-RO" altLang="en-US" sz="5400" dirty="0">
                <a:solidFill>
                  <a:srgbClr val="0B9CF5"/>
                </a:solidFill>
                <a:latin typeface="Aptos" panose="020B0004020202020204" pitchFamily="34" charset="0"/>
              </a:rPr>
              <a:t>Author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o-RO" altLang="en-US" sz="4000" baseline="30000" dirty="0">
                <a:solidFill>
                  <a:schemeClr val="tx1"/>
                </a:solidFill>
                <a:latin typeface="Aptos" panose="020B0004020202020204" pitchFamily="34" charset="0"/>
              </a:rPr>
              <a:t>Affiliation</a:t>
            </a:r>
          </a:p>
          <a:p>
            <a:pPr eaLnBrk="1" hangingPunct="1">
              <a:defRPr/>
            </a:pPr>
            <a:r>
              <a:rPr lang="ro-RO" altLang="en-US" sz="5400" dirty="0">
                <a:solidFill>
                  <a:srgbClr val="0B9CF5"/>
                </a:solidFill>
                <a:latin typeface="Aptos" panose="020B0004020202020204" pitchFamily="34" charset="0"/>
              </a:rPr>
              <a:t>Author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o-RO" altLang="en-US" sz="4000" baseline="30000" dirty="0">
                <a:solidFill>
                  <a:schemeClr val="tx1"/>
                </a:solidFill>
                <a:latin typeface="Aptos" panose="020B0004020202020204" pitchFamily="34" charset="0"/>
              </a:rPr>
              <a:t>Affiliation</a:t>
            </a:r>
          </a:p>
          <a:p>
            <a:pPr eaLnBrk="1" hangingPunct="1">
              <a:defRPr/>
            </a:pPr>
            <a:endParaRPr lang="ro-RO" altLang="en-US" sz="4400" baseline="3000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C5976C4D-58FF-89AD-6D9E-68DE58840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31" y="11412537"/>
            <a:ext cx="40994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671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671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67163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67163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5400" dirty="0">
                <a:latin typeface="Aptos" panose="020B0004020202020204" pitchFamily="34" charset="0"/>
              </a:rPr>
              <a:t>Introduction</a:t>
            </a:r>
            <a:endParaRPr lang="en-GB" altLang="en-US" sz="5400" dirty="0">
              <a:latin typeface="Aptos" panose="020B0004020202020204" pitchFamily="34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D36BC1B-322E-8149-DA91-010D9AB85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31" y="13088937"/>
            <a:ext cx="13258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Guide: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Brief context and motivation for the research or presentation.</a:t>
            </a:r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Highlight the problem statement and objectives.</a:t>
            </a:r>
            <a:endParaRPr lang="ro-RO" altLang="en-US" b="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pic>
        <p:nvPicPr>
          <p:cNvPr id="2075" name="Picture 8">
            <a:extLst>
              <a:ext uri="{FF2B5EF4-FFF2-40B4-BE49-F238E27FC236}">
                <a16:creationId xmlns:a16="http://schemas.microsoft.com/office/drawing/2014/main" id="{0398689F-C511-94DB-87E1-2224CAD9E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31" y="32979120"/>
            <a:ext cx="6358224" cy="373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9">
            <a:extLst>
              <a:ext uri="{FF2B5EF4-FFF2-40B4-BE49-F238E27FC236}">
                <a16:creationId xmlns:a16="http://schemas.microsoft.com/office/drawing/2014/main" id="{16A8C991-94BE-498A-FD4C-8B4B04EA9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530" y="32977138"/>
            <a:ext cx="6266636" cy="37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BCFEA1-2693-DE9E-30E0-112133C2A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5" y="-93663"/>
            <a:ext cx="30243463" cy="5715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95D2BE-4651-0433-4B0A-3F1B78E90A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8979642"/>
            <a:ext cx="30243464" cy="3475848"/>
          </a:xfrm>
          <a:prstGeom prst="rect">
            <a:avLst/>
          </a:prstGeom>
        </p:spPr>
      </p:pic>
      <p:sp>
        <p:nvSpPr>
          <p:cNvPr id="11" name="Rectangle 233">
            <a:extLst>
              <a:ext uri="{FF2B5EF4-FFF2-40B4-BE49-F238E27FC236}">
                <a16:creationId xmlns:a16="http://schemas.microsoft.com/office/drawing/2014/main" id="{1410A0E9-6149-AAA0-45CC-398639709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6531" y="6154737"/>
            <a:ext cx="17297400" cy="3908762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ro-RO" altLang="en-US" sz="8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o-RO" altLang="en-US" sz="9600" dirty="0">
                <a:solidFill>
                  <a:schemeClr val="tx1"/>
                </a:solidFill>
                <a:latin typeface="Aptos" panose="020B0004020202020204" pitchFamily="34" charset="0"/>
              </a:rPr>
              <a:t>TITLE</a:t>
            </a:r>
            <a:r>
              <a:rPr lang="en-GB" altLang="en-US" sz="8000" dirty="0">
                <a:solidFill>
                  <a:schemeClr val="tx1"/>
                </a:solidFill>
              </a:rPr>
              <a:t>  </a:t>
            </a:r>
            <a:endParaRPr lang="ro-RO" altLang="en-US" sz="8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ro-RO" altLang="en-US" sz="36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en-US" sz="3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233">
            <a:extLst>
              <a:ext uri="{FF2B5EF4-FFF2-40B4-BE49-F238E27FC236}">
                <a16:creationId xmlns:a16="http://schemas.microsoft.com/office/drawing/2014/main" id="{46AF4E23-0D3F-17D7-6E85-1814411E9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31" y="12525503"/>
            <a:ext cx="13030200" cy="307777"/>
          </a:xfrm>
          <a:prstGeom prst="rect">
            <a:avLst/>
          </a:prstGeom>
          <a:solidFill>
            <a:srgbClr val="0B9C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en-US" sz="1400" baseline="30000" dirty="0">
                <a:solidFill>
                  <a:schemeClr val="tx1"/>
                </a:solidFill>
              </a:rPr>
              <a:t> </a:t>
            </a:r>
            <a:endParaRPr lang="ro-RO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2A36C752-F2E4-A27B-6EFD-E2D86CF08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931" y="18727737"/>
            <a:ext cx="62348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671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671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67163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67163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5400" dirty="0">
                <a:latin typeface="Aptos" panose="020B0004020202020204" pitchFamily="34" charset="0"/>
              </a:rPr>
              <a:t>Methods/Approach</a:t>
            </a:r>
            <a:endParaRPr lang="en-GB" altLang="en-US" sz="5400" dirty="0">
              <a:latin typeface="Aptos" panose="020B0004020202020204" pitchFamily="34" charset="0"/>
            </a:endParaRP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EDCA99DA-AEFB-2B00-FB3A-E14D415D0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931" y="20404137"/>
            <a:ext cx="1325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Guide: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Summarise the methodology or approach used in your research, project, or initiative.</a:t>
            </a:r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Include visuals like flowcharts, diagrams, or images to make it engaging.</a:t>
            </a:r>
            <a:endParaRPr lang="ro-RO" altLang="en-US" b="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24" name="Rectangle 233">
            <a:extLst>
              <a:ext uri="{FF2B5EF4-FFF2-40B4-BE49-F238E27FC236}">
                <a16:creationId xmlns:a16="http://schemas.microsoft.com/office/drawing/2014/main" id="{5007671F-D005-40AA-E8D9-1385B12DE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131" y="19840703"/>
            <a:ext cx="13030200" cy="307777"/>
          </a:xfrm>
          <a:prstGeom prst="rect">
            <a:avLst/>
          </a:prstGeom>
          <a:solidFill>
            <a:srgbClr val="0B9C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en-US" sz="1400" baseline="30000" dirty="0">
                <a:solidFill>
                  <a:schemeClr val="tx1"/>
                </a:solidFill>
              </a:rPr>
              <a:t> </a:t>
            </a:r>
            <a:endParaRPr lang="ro-RO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0A4A35C8-F55A-81FE-8B4B-7388A6082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130" y="26804938"/>
            <a:ext cx="25769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671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671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67163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67163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5400" dirty="0">
                <a:latin typeface="Aptos" panose="020B0004020202020204" pitchFamily="34" charset="0"/>
              </a:rPr>
              <a:t>Results</a:t>
            </a:r>
            <a:endParaRPr lang="en-GB" altLang="en-US" sz="5400" dirty="0">
              <a:latin typeface="Aptos" panose="020B0004020202020204" pitchFamily="34" charset="0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D5F98ABB-D625-1620-181C-F87FADDA2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130" y="28481338"/>
            <a:ext cx="13258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Guide: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Present the key findings using charts, graphs, or bullet points.</a:t>
            </a:r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Make sure the visuals are clear and labelled.</a:t>
            </a:r>
            <a:endParaRPr lang="ro-RO" altLang="en-US" b="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27" name="Rectangle 233">
            <a:extLst>
              <a:ext uri="{FF2B5EF4-FFF2-40B4-BE49-F238E27FC236}">
                <a16:creationId xmlns:a16="http://schemas.microsoft.com/office/drawing/2014/main" id="{FA088188-8106-284F-AE05-C4D64BCBF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330" y="27917904"/>
            <a:ext cx="13030200" cy="307777"/>
          </a:xfrm>
          <a:prstGeom prst="rect">
            <a:avLst/>
          </a:prstGeom>
          <a:solidFill>
            <a:srgbClr val="0B9C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en-US" sz="1400" baseline="30000" dirty="0">
                <a:solidFill>
                  <a:schemeClr val="tx1"/>
                </a:solidFill>
              </a:rPr>
              <a:t> </a:t>
            </a:r>
            <a:endParaRPr lang="ro-RO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523B58CA-279B-7C66-5B8B-B5B6AA3AA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331" y="11336337"/>
            <a:ext cx="36984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671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671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67163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67163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5400" dirty="0">
                <a:latin typeface="Aptos" panose="020B0004020202020204" pitchFamily="34" charset="0"/>
              </a:rPr>
              <a:t>Discussion</a:t>
            </a:r>
            <a:endParaRPr lang="en-GB" altLang="en-US" sz="5400" dirty="0">
              <a:latin typeface="Aptos" panose="020B0004020202020204" pitchFamily="34" charset="0"/>
            </a:endParaRP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90A288BF-303D-1F8C-1980-67183CDFF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331" y="13012737"/>
            <a:ext cx="13258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Guide: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Interpret the findings and relate them to the broader context.</a:t>
            </a:r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Highlight the significance and potential impact of the work.</a:t>
            </a:r>
            <a:endParaRPr lang="ro-RO" altLang="en-US" b="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33" name="Rectangle 233">
            <a:extLst>
              <a:ext uri="{FF2B5EF4-FFF2-40B4-BE49-F238E27FC236}">
                <a16:creationId xmlns:a16="http://schemas.microsoft.com/office/drawing/2014/main" id="{71594BE1-73EA-AC4A-3EE1-CAB46E397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7531" y="12449303"/>
            <a:ext cx="13030200" cy="307777"/>
          </a:xfrm>
          <a:prstGeom prst="rect">
            <a:avLst/>
          </a:prstGeom>
          <a:solidFill>
            <a:srgbClr val="0B9C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en-US" sz="1400" baseline="30000" dirty="0">
                <a:solidFill>
                  <a:schemeClr val="tx1"/>
                </a:solidFill>
              </a:rPr>
              <a:t> </a:t>
            </a:r>
            <a:endParaRPr lang="ro-RO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5FF7B321-75FB-6B1E-D221-9976BCE6A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3731" y="24203719"/>
            <a:ext cx="38010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671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671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67163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67163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5400" dirty="0">
                <a:latin typeface="Aptos" panose="020B0004020202020204" pitchFamily="34" charset="0"/>
              </a:rPr>
              <a:t>Conclusion</a:t>
            </a:r>
            <a:endParaRPr lang="en-GB" altLang="en-US" sz="5400" dirty="0">
              <a:latin typeface="Aptos" panose="020B0004020202020204" pitchFamily="34" charset="0"/>
            </a:endParaRPr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012248DD-3541-2D4C-2361-7A7CEF1F0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3731" y="25880119"/>
            <a:ext cx="13258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Guide: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Summarise the main outcomes or recommendations.</a:t>
            </a:r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Briefly outline future directions or implications.</a:t>
            </a:r>
            <a:endParaRPr lang="ro-RO" altLang="en-US" b="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36" name="Rectangle 233">
            <a:extLst>
              <a:ext uri="{FF2B5EF4-FFF2-40B4-BE49-F238E27FC236}">
                <a16:creationId xmlns:a16="http://schemas.microsoft.com/office/drawing/2014/main" id="{F5F00A38-5CE2-F9AC-63A0-6EFBC28DB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9931" y="25316685"/>
            <a:ext cx="13030200" cy="307777"/>
          </a:xfrm>
          <a:prstGeom prst="rect">
            <a:avLst/>
          </a:prstGeom>
          <a:solidFill>
            <a:srgbClr val="0B9C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en-US" sz="1400" baseline="30000" dirty="0">
                <a:solidFill>
                  <a:schemeClr val="tx1"/>
                </a:solidFill>
              </a:rPr>
              <a:t> </a:t>
            </a:r>
            <a:endParaRPr lang="ro-RO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75856503-B34C-8DA1-0A7F-9386FC97A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7531" y="31300737"/>
            <a:ext cx="641374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671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671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67163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67163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5400" dirty="0">
                <a:latin typeface="Aptos" panose="020B0004020202020204" pitchFamily="34" charset="0"/>
              </a:rPr>
              <a:t>Acknowledgements</a:t>
            </a:r>
            <a:endParaRPr lang="en-GB" altLang="en-US" sz="5400" dirty="0">
              <a:latin typeface="Aptos" panose="020B0004020202020204" pitchFamily="34" charset="0"/>
            </a:endParaRP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16597542-1814-5F42-7588-735CA4980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7531" y="32977137"/>
            <a:ext cx="13258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Guide: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Thank funding agencies, collaborators, or institutions.</a:t>
            </a:r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Use logos for sponsors or affiliations where applicable.</a:t>
            </a:r>
            <a:endParaRPr lang="ro-RO" altLang="en-US" b="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39" name="Rectangle 233">
            <a:extLst>
              <a:ext uri="{FF2B5EF4-FFF2-40B4-BE49-F238E27FC236}">
                <a16:creationId xmlns:a16="http://schemas.microsoft.com/office/drawing/2014/main" id="{D3117FD2-B9F2-0A1A-DD6A-A0EDB5F91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3731" y="32413703"/>
            <a:ext cx="13030200" cy="307777"/>
          </a:xfrm>
          <a:prstGeom prst="rect">
            <a:avLst/>
          </a:prstGeom>
          <a:solidFill>
            <a:srgbClr val="0B9C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en-US" sz="1400" baseline="30000" dirty="0">
                <a:solidFill>
                  <a:schemeClr val="tx1"/>
                </a:solidFill>
              </a:rPr>
              <a:t> </a:t>
            </a:r>
            <a:endParaRPr lang="ro-RO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5F639D54-40AC-AE4C-131D-59BFB03EB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331" y="34577337"/>
            <a:ext cx="377507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671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671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67163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67163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5400" dirty="0">
                <a:latin typeface="Aptos" panose="020B0004020202020204" pitchFamily="34" charset="0"/>
              </a:rPr>
              <a:t>References</a:t>
            </a:r>
            <a:endParaRPr lang="en-GB" altLang="en-US" sz="5400" dirty="0">
              <a:latin typeface="Aptos" panose="020B0004020202020204" pitchFamily="34" charset="0"/>
            </a:endParaRP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4AD73921-7B1A-CF65-B6C8-808372966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331" y="36253737"/>
            <a:ext cx="1325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o-RO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Guide: </a:t>
            </a:r>
            <a:r>
              <a:rPr lang="en-US" altLang="en-US" b="0" dirty="0">
                <a:solidFill>
                  <a:schemeClr val="tx1"/>
                </a:solidFill>
                <a:latin typeface="Aptos" panose="020B0004020202020204" pitchFamily="34" charset="0"/>
              </a:rPr>
              <a:t>Include the most relevant references cited in the work.</a:t>
            </a:r>
            <a:endParaRPr lang="ro-RO" altLang="en-US" b="0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42" name="Rectangle 233">
            <a:extLst>
              <a:ext uri="{FF2B5EF4-FFF2-40B4-BE49-F238E27FC236}">
                <a16:creationId xmlns:a16="http://schemas.microsoft.com/office/drawing/2014/main" id="{A6A35251-8C62-737C-E6CA-A6539B525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7531" y="35690303"/>
            <a:ext cx="13030200" cy="307777"/>
          </a:xfrm>
          <a:prstGeom prst="rect">
            <a:avLst/>
          </a:prstGeom>
          <a:solidFill>
            <a:srgbClr val="0B9CF5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en-US" sz="1400" baseline="30000" dirty="0">
                <a:solidFill>
                  <a:schemeClr val="tx1"/>
                </a:solidFill>
              </a:rPr>
              <a:t> </a:t>
            </a:r>
            <a:endParaRPr lang="ro-RO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hlink">
                <a:alpha val="48000"/>
              </a:schemeClr>
            </a:gs>
            <a:gs pos="100000">
              <a:schemeClr val="hlink">
                <a:gamma/>
                <a:shade val="46275"/>
                <a:invGamma/>
                <a:alpha val="24001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41544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hlink">
                <a:alpha val="48000"/>
              </a:schemeClr>
            </a:gs>
            <a:gs pos="100000">
              <a:schemeClr val="hlink">
                <a:gamma/>
                <a:shade val="46275"/>
                <a:invGamma/>
                <a:alpha val="24001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41544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166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sergiu</dc:creator>
  <cp:lastModifiedBy>Nicoleta Acomi</cp:lastModifiedBy>
  <cp:revision>242</cp:revision>
  <dcterms:created xsi:type="dcterms:W3CDTF">2009-08-21T13:04:17Z</dcterms:created>
  <dcterms:modified xsi:type="dcterms:W3CDTF">2025-01-16T17:29:28Z</dcterms:modified>
</cp:coreProperties>
</file>