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5143500" type="screen16x9"/>
  <p:notesSz cx="6858000" cy="9144000"/>
  <p:embeddedFontLst>
    <p:embeddedFont>
      <p:font typeface="Bebas Neue" panose="020B0604020202020204" charset="0"/>
      <p:regular r:id="rId15"/>
    </p:embeddedFont>
    <p:embeddedFont>
      <p:font typeface="Open Sans ExtraBold" panose="020B0604020202020204" charset="0"/>
      <p:bold r:id="rId16"/>
      <p:boldItalic r:id="rId17"/>
    </p:embeddedFon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02922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0ba6d1162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10ba6d116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923574f80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923574f80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1451fedd3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1451fedd3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0c8460d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0c8460d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0ba6d116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0ba6d116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0ba6d116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0ba6d116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1451fedd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1451fedd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1451fed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1451fed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1451fedd3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11451fedd3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923574f80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923574f80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1451fedd3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1451fedd3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cxnSp>
        <p:nvCxnSpPr>
          <p:cNvPr id="9" name="Google Shape;9;p2"/>
          <p:cNvCxnSpPr/>
          <p:nvPr/>
        </p:nvCxnSpPr>
        <p:spPr>
          <a:xfrm>
            <a:off x="721475" y="535000"/>
            <a:ext cx="7707300" cy="0"/>
          </a:xfrm>
          <a:prstGeom prst="straightConnector1">
            <a:avLst/>
          </a:prstGeom>
          <a:noFill/>
          <a:ln w="19050" cap="flat" cmpd="sng">
            <a:solidFill>
              <a:schemeClr val="dk1"/>
            </a:solidFill>
            <a:prstDash val="solid"/>
            <a:round/>
            <a:headEnd type="none" w="med" len="med"/>
            <a:tailEnd type="none" w="med" len="med"/>
          </a:ln>
        </p:spPr>
      </p:cxnSp>
      <p:cxnSp>
        <p:nvCxnSpPr>
          <p:cNvPr id="10" name="Google Shape;10;p2"/>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11" name="Google Shape;11;p2"/>
          <p:cNvSpPr txBox="1">
            <a:spLocks noGrp="1"/>
          </p:cNvSpPr>
          <p:nvPr>
            <p:ph type="ctrTitle"/>
          </p:nvPr>
        </p:nvSpPr>
        <p:spPr>
          <a:xfrm>
            <a:off x="721475" y="937610"/>
            <a:ext cx="4141800" cy="2752500"/>
          </a:xfrm>
          <a:prstGeom prst="rect">
            <a:avLst/>
          </a:prstGeom>
        </p:spPr>
        <p:txBody>
          <a:bodyPr spcFirstLastPara="1" wrap="square" lIns="91425" tIns="91425" rIns="91425" bIns="91425" anchor="t" anchorCtr="0">
            <a:noAutofit/>
          </a:bodyPr>
          <a:lstStyle>
            <a:lvl1pPr lvl="0">
              <a:lnSpc>
                <a:spcPct val="97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flipH="1">
            <a:off x="721475" y="4120568"/>
            <a:ext cx="4141800" cy="41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1560150" y="1012075"/>
            <a:ext cx="6001200" cy="1921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1000" b="0">
                <a:latin typeface="Open Sans ExtraBold"/>
                <a:ea typeface="Open Sans ExtraBold"/>
                <a:cs typeface="Open Sans ExtraBold"/>
                <a:sym typeface="Open Sans Extra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4" name="Google Shape;54;p11"/>
          <p:cNvSpPr txBox="1">
            <a:spLocks noGrp="1"/>
          </p:cNvSpPr>
          <p:nvPr>
            <p:ph type="subTitle" idx="1"/>
          </p:nvPr>
        </p:nvSpPr>
        <p:spPr>
          <a:xfrm>
            <a:off x="1560150" y="3145025"/>
            <a:ext cx="6001200" cy="3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55" name="Google Shape;55;p11"/>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56" name="Google Shape;56;p11"/>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8"/>
        <p:cNvGrpSpPr/>
        <p:nvPr/>
      </p:nvGrpSpPr>
      <p:grpSpPr>
        <a:xfrm>
          <a:off x="0" y="0"/>
          <a:ext cx="0" cy="0"/>
          <a:chOff x="0" y="0"/>
          <a:chExt cx="0" cy="0"/>
        </a:xfrm>
      </p:grpSpPr>
      <p:cxnSp>
        <p:nvCxnSpPr>
          <p:cNvPr id="59" name="Google Shape;59;p1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60" name="Google Shape;60;p13"/>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61" name="Google Shape;61;p13"/>
          <p:cNvSpPr txBox="1">
            <a:spLocks noGrp="1"/>
          </p:cNvSpPr>
          <p:nvPr>
            <p:ph type="title"/>
          </p:nvPr>
        </p:nvSpPr>
        <p:spPr>
          <a:xfrm>
            <a:off x="715100" y="1341205"/>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2" hasCustomPrompt="1"/>
          </p:nvPr>
        </p:nvSpPr>
        <p:spPr>
          <a:xfrm>
            <a:off x="7403400" y="1378800"/>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
          </p:nvPr>
        </p:nvSpPr>
        <p:spPr>
          <a:xfrm>
            <a:off x="715100" y="1697930"/>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3"/>
          </p:nvPr>
        </p:nvSpPr>
        <p:spPr>
          <a:xfrm>
            <a:off x="715100" y="2132154"/>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13"/>
          <p:cNvSpPr txBox="1">
            <a:spLocks noGrp="1"/>
          </p:cNvSpPr>
          <p:nvPr>
            <p:ph type="title" idx="4" hasCustomPrompt="1"/>
          </p:nvPr>
        </p:nvSpPr>
        <p:spPr>
          <a:xfrm>
            <a:off x="7403400" y="2169151"/>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5"/>
          </p:nvPr>
        </p:nvSpPr>
        <p:spPr>
          <a:xfrm>
            <a:off x="715100" y="2488880"/>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6"/>
          </p:nvPr>
        </p:nvSpPr>
        <p:spPr>
          <a:xfrm>
            <a:off x="715100" y="2923104"/>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3"/>
          <p:cNvSpPr txBox="1">
            <a:spLocks noGrp="1"/>
          </p:cNvSpPr>
          <p:nvPr>
            <p:ph type="title" idx="7" hasCustomPrompt="1"/>
          </p:nvPr>
        </p:nvSpPr>
        <p:spPr>
          <a:xfrm>
            <a:off x="7403400" y="2959502"/>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8"/>
          </p:nvPr>
        </p:nvSpPr>
        <p:spPr>
          <a:xfrm>
            <a:off x="715100" y="3279829"/>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3"/>
          <p:cNvSpPr txBox="1">
            <a:spLocks noGrp="1"/>
          </p:cNvSpPr>
          <p:nvPr>
            <p:ph type="title" idx="9"/>
          </p:nvPr>
        </p:nvSpPr>
        <p:spPr>
          <a:xfrm>
            <a:off x="715100" y="3714054"/>
            <a:ext cx="4596600" cy="416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3"/>
          <p:cNvSpPr txBox="1">
            <a:spLocks noGrp="1"/>
          </p:cNvSpPr>
          <p:nvPr>
            <p:ph type="title" idx="13" hasCustomPrompt="1"/>
          </p:nvPr>
        </p:nvSpPr>
        <p:spPr>
          <a:xfrm>
            <a:off x="7403400" y="3749825"/>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4"/>
          </p:nvPr>
        </p:nvSpPr>
        <p:spPr>
          <a:xfrm>
            <a:off x="715100" y="4070779"/>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15"/>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715100" y="3987300"/>
            <a:ext cx="45639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200" b="0">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6" name="Google Shape;76;p14"/>
          <p:cNvSpPr txBox="1">
            <a:spLocks noGrp="1"/>
          </p:cNvSpPr>
          <p:nvPr>
            <p:ph type="subTitle" idx="1"/>
          </p:nvPr>
        </p:nvSpPr>
        <p:spPr>
          <a:xfrm>
            <a:off x="715050" y="1222017"/>
            <a:ext cx="5620800" cy="22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cxnSp>
        <p:nvCxnSpPr>
          <p:cNvPr id="77" name="Google Shape;77;p14"/>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14"/>
          <p:cNvCxnSpPr/>
          <p:nvPr/>
        </p:nvCxnSpPr>
        <p:spPr>
          <a:xfrm>
            <a:off x="715050" y="4588653"/>
            <a:ext cx="7713900" cy="0"/>
          </a:xfrm>
          <a:prstGeom prst="straightConnector1">
            <a:avLst/>
          </a:prstGeom>
          <a:noFill/>
          <a:ln w="19050" cap="flat" cmpd="sng">
            <a:solidFill>
              <a:schemeClr val="dk2"/>
            </a:solidFill>
            <a:prstDash val="solid"/>
            <a:round/>
            <a:headEnd type="none" w="med" len="med"/>
            <a:tailEnd type="none" w="med" len="med"/>
          </a:ln>
        </p:spPr>
      </p:cxnSp>
      <p:cxnSp>
        <p:nvCxnSpPr>
          <p:cNvPr id="79" name="Google Shape;79;p14"/>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
        <p:cNvGrpSpPr/>
        <p:nvPr/>
      </p:nvGrpSpPr>
      <p:grpSpPr>
        <a:xfrm>
          <a:off x="0" y="0"/>
          <a:ext cx="0" cy="0"/>
          <a:chOff x="0" y="0"/>
          <a:chExt cx="0" cy="0"/>
        </a:xfrm>
      </p:grpSpPr>
      <p:cxnSp>
        <p:nvCxnSpPr>
          <p:cNvPr id="81" name="Google Shape;81;p15"/>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15"/>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83" name="Google Shape;83;p15"/>
          <p:cNvSpPr txBox="1">
            <a:spLocks noGrp="1"/>
          </p:cNvSpPr>
          <p:nvPr>
            <p:ph type="subTitle" idx="1"/>
          </p:nvPr>
        </p:nvSpPr>
        <p:spPr>
          <a:xfrm>
            <a:off x="715100" y="1560825"/>
            <a:ext cx="3602400" cy="26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4" name="Google Shape;84;p15"/>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425775" y="1338588"/>
            <a:ext cx="4002900" cy="681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b="0">
                <a:latin typeface="Open Sans ExtraBold"/>
                <a:ea typeface="Open Sans ExtraBold"/>
                <a:cs typeface="Open Sans ExtraBold"/>
                <a:sym typeface="Open Sans ExtraBold"/>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7" name="Google Shape;87;p16"/>
          <p:cNvSpPr txBox="1">
            <a:spLocks noGrp="1"/>
          </p:cNvSpPr>
          <p:nvPr>
            <p:ph type="subTitle" idx="1"/>
          </p:nvPr>
        </p:nvSpPr>
        <p:spPr>
          <a:xfrm>
            <a:off x="5153125" y="2085612"/>
            <a:ext cx="3275700" cy="171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cxnSp>
        <p:nvCxnSpPr>
          <p:cNvPr id="88" name="Google Shape;88;p16"/>
          <p:cNvCxnSpPr/>
          <p:nvPr/>
        </p:nvCxnSpPr>
        <p:spPr>
          <a:xfrm rot="10800000">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16"/>
          <p:cNvCxnSpPr/>
          <p:nvPr/>
        </p:nvCxnSpPr>
        <p:spPr>
          <a:xfrm rot="10800000">
            <a:off x="715325" y="461852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90"/>
        <p:cNvGrpSpPr/>
        <p:nvPr/>
      </p:nvGrpSpPr>
      <p:grpSpPr>
        <a:xfrm>
          <a:off x="0" y="0"/>
          <a:ext cx="0" cy="0"/>
          <a:chOff x="0" y="0"/>
          <a:chExt cx="0" cy="0"/>
        </a:xfrm>
      </p:grpSpPr>
      <p:sp>
        <p:nvSpPr>
          <p:cNvPr id="91" name="Google Shape;91;p17"/>
          <p:cNvSpPr txBox="1">
            <a:spLocks noGrp="1"/>
          </p:cNvSpPr>
          <p:nvPr>
            <p:ph type="subTitle" idx="1"/>
          </p:nvPr>
        </p:nvSpPr>
        <p:spPr>
          <a:xfrm>
            <a:off x="715100" y="2587175"/>
            <a:ext cx="3224700" cy="169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7"/>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93" name="Google Shape;93;p17"/>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94" name="Google Shape;94;p17"/>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18"/>
          <p:cNvSpPr txBox="1">
            <a:spLocks noGrp="1"/>
          </p:cNvSpPr>
          <p:nvPr>
            <p:ph type="subTitle" idx="1"/>
          </p:nvPr>
        </p:nvSpPr>
        <p:spPr>
          <a:xfrm>
            <a:off x="5210900" y="2587175"/>
            <a:ext cx="3224700" cy="169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98" name="Google Shape;98;p18"/>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99" name="Google Shape;99;p18"/>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5101400" y="1283082"/>
            <a:ext cx="3327600" cy="10230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3600"/>
              <a:buNone/>
              <a:defRPr b="0">
                <a:latin typeface="Open Sans ExtraBold"/>
                <a:ea typeface="Open Sans ExtraBold"/>
                <a:cs typeface="Open Sans ExtraBold"/>
                <a:sym typeface="Open Sans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19"/>
          <p:cNvSpPr txBox="1">
            <a:spLocks noGrp="1"/>
          </p:cNvSpPr>
          <p:nvPr>
            <p:ph type="subTitle" idx="1"/>
          </p:nvPr>
        </p:nvSpPr>
        <p:spPr>
          <a:xfrm>
            <a:off x="5101400" y="2610918"/>
            <a:ext cx="3327600" cy="124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3" name="Google Shape;103;p19"/>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04" name="Google Shape;104;p19"/>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5"/>
        <p:cNvGrpSpPr/>
        <p:nvPr/>
      </p:nvGrpSpPr>
      <p:grpSpPr>
        <a:xfrm>
          <a:off x="0" y="0"/>
          <a:ext cx="0" cy="0"/>
          <a:chOff x="0" y="0"/>
          <a:chExt cx="0" cy="0"/>
        </a:xfrm>
      </p:grpSpPr>
      <p:sp>
        <p:nvSpPr>
          <p:cNvPr id="106" name="Google Shape;106;p20"/>
          <p:cNvSpPr txBox="1">
            <a:spLocks noGrp="1"/>
          </p:cNvSpPr>
          <p:nvPr>
            <p:ph type="subTitle" idx="1"/>
          </p:nvPr>
        </p:nvSpPr>
        <p:spPr>
          <a:xfrm>
            <a:off x="2746600" y="1403138"/>
            <a:ext cx="3501900" cy="45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Font typeface="Bebas Neue"/>
              <a:buNone/>
              <a:defRPr sz="2200">
                <a:latin typeface="Open Sans ExtraBold"/>
                <a:ea typeface="Open Sans ExtraBold"/>
                <a:cs typeface="Open Sans ExtraBold"/>
                <a:sym typeface="Open Sans ExtraBo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7" name="Google Shape;107;p20"/>
          <p:cNvSpPr txBox="1">
            <a:spLocks noGrp="1"/>
          </p:cNvSpPr>
          <p:nvPr>
            <p:ph type="subTitle" idx="2"/>
          </p:nvPr>
        </p:nvSpPr>
        <p:spPr>
          <a:xfrm>
            <a:off x="2746600" y="3175425"/>
            <a:ext cx="3501900" cy="45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Font typeface="Bebas Neue"/>
              <a:buNone/>
              <a:defRPr sz="2200">
                <a:latin typeface="Open Sans ExtraBold"/>
                <a:ea typeface="Open Sans ExtraBold"/>
                <a:cs typeface="Open Sans ExtraBold"/>
                <a:sym typeface="Open Sans ExtraBo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8" name="Google Shape;108;p20"/>
          <p:cNvSpPr txBox="1">
            <a:spLocks noGrp="1"/>
          </p:cNvSpPr>
          <p:nvPr>
            <p:ph type="subTitle" idx="3"/>
          </p:nvPr>
        </p:nvSpPr>
        <p:spPr>
          <a:xfrm>
            <a:off x="2746600" y="1864775"/>
            <a:ext cx="3501900" cy="85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subTitle" idx="4"/>
          </p:nvPr>
        </p:nvSpPr>
        <p:spPr>
          <a:xfrm>
            <a:off x="2746600" y="3637050"/>
            <a:ext cx="3501900" cy="87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0"/>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11" name="Google Shape;111;p20"/>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12" name="Google Shape;112;p20"/>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cxnSp>
        <p:nvCxnSpPr>
          <p:cNvPr id="14" name="Google Shape;14;p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3"/>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16" name="Google Shape;16;p3"/>
          <p:cNvSpPr txBox="1">
            <a:spLocks noGrp="1"/>
          </p:cNvSpPr>
          <p:nvPr>
            <p:ph type="title"/>
          </p:nvPr>
        </p:nvSpPr>
        <p:spPr>
          <a:xfrm>
            <a:off x="1908150" y="2427332"/>
            <a:ext cx="5327700" cy="1420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4500" b="0">
                <a:latin typeface="Open Sans ExtraBold"/>
                <a:ea typeface="Open Sans ExtraBold"/>
                <a:cs typeface="Open Sans ExtraBold"/>
                <a:sym typeface="Open Sans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996575" y="592444"/>
            <a:ext cx="3150900" cy="152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0300" b="0">
                <a:latin typeface="Open Sans ExtraBold"/>
                <a:ea typeface="Open Sans ExtraBold"/>
                <a:cs typeface="Open Sans ExtraBold"/>
                <a:sym typeface="Open Sans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2122200" y="4114413"/>
            <a:ext cx="4899600" cy="4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1"/>
          <p:cNvSpPr txBox="1">
            <a:spLocks noGrp="1"/>
          </p:cNvSpPr>
          <p:nvPr>
            <p:ph type="body" idx="1"/>
          </p:nvPr>
        </p:nvSpPr>
        <p:spPr>
          <a:xfrm>
            <a:off x="720000" y="1386538"/>
            <a:ext cx="3837300" cy="3078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16" name="Google Shape;116;p21"/>
          <p:cNvSpPr txBox="1">
            <a:spLocks noGrp="1"/>
          </p:cNvSpPr>
          <p:nvPr>
            <p:ph type="body" idx="2"/>
          </p:nvPr>
        </p:nvSpPr>
        <p:spPr>
          <a:xfrm>
            <a:off x="4586700" y="1386538"/>
            <a:ext cx="3837300" cy="3078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0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cxnSp>
        <p:nvCxnSpPr>
          <p:cNvPr id="117" name="Google Shape;117;p21"/>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18" name="Google Shape;118;p21"/>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9"/>
        <p:cNvGrpSpPr/>
        <p:nvPr/>
      </p:nvGrpSpPr>
      <p:grpSpPr>
        <a:xfrm>
          <a:off x="0" y="0"/>
          <a:ext cx="0" cy="0"/>
          <a:chOff x="0" y="0"/>
          <a:chExt cx="0" cy="0"/>
        </a:xfrm>
      </p:grpSpPr>
      <p:cxnSp>
        <p:nvCxnSpPr>
          <p:cNvPr id="120" name="Google Shape;120;p22"/>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21" name="Google Shape;121;p22"/>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122" name="Google Shape;122;p22"/>
          <p:cNvSpPr txBox="1">
            <a:spLocks noGrp="1"/>
          </p:cNvSpPr>
          <p:nvPr>
            <p:ph type="title"/>
          </p:nvPr>
        </p:nvSpPr>
        <p:spPr>
          <a:xfrm>
            <a:off x="715100" y="1410748"/>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22"/>
          <p:cNvSpPr txBox="1">
            <a:spLocks noGrp="1"/>
          </p:cNvSpPr>
          <p:nvPr>
            <p:ph type="subTitle" idx="1"/>
          </p:nvPr>
        </p:nvSpPr>
        <p:spPr>
          <a:xfrm>
            <a:off x="715100" y="1878188"/>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2"/>
          </p:nvPr>
        </p:nvSpPr>
        <p:spPr>
          <a:xfrm>
            <a:off x="715100" y="2366948"/>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 name="Google Shape;125;p22"/>
          <p:cNvSpPr txBox="1">
            <a:spLocks noGrp="1"/>
          </p:cNvSpPr>
          <p:nvPr>
            <p:ph type="subTitle" idx="3"/>
          </p:nvPr>
        </p:nvSpPr>
        <p:spPr>
          <a:xfrm>
            <a:off x="715100" y="2834387"/>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4"/>
          </p:nvPr>
        </p:nvSpPr>
        <p:spPr>
          <a:xfrm>
            <a:off x="715100" y="3323111"/>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 name="Google Shape;127;p22"/>
          <p:cNvSpPr txBox="1">
            <a:spLocks noGrp="1"/>
          </p:cNvSpPr>
          <p:nvPr>
            <p:ph type="subTitle" idx="5"/>
          </p:nvPr>
        </p:nvSpPr>
        <p:spPr>
          <a:xfrm>
            <a:off x="715100" y="3790538"/>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6"/>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720000" y="28043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 name="Google Shape;131;p23"/>
          <p:cNvSpPr txBox="1">
            <a:spLocks noGrp="1"/>
          </p:cNvSpPr>
          <p:nvPr>
            <p:ph type="subTitle" idx="1"/>
          </p:nvPr>
        </p:nvSpPr>
        <p:spPr>
          <a:xfrm>
            <a:off x="720000" y="3332051"/>
            <a:ext cx="2336400" cy="8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3"/>
          <p:cNvSpPr txBox="1">
            <a:spLocks noGrp="1"/>
          </p:cNvSpPr>
          <p:nvPr>
            <p:ph type="title" idx="2"/>
          </p:nvPr>
        </p:nvSpPr>
        <p:spPr>
          <a:xfrm>
            <a:off x="3403800" y="28043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 name="Google Shape;133;p23"/>
          <p:cNvSpPr txBox="1">
            <a:spLocks noGrp="1"/>
          </p:cNvSpPr>
          <p:nvPr>
            <p:ph type="subTitle" idx="3"/>
          </p:nvPr>
        </p:nvSpPr>
        <p:spPr>
          <a:xfrm>
            <a:off x="3403800" y="3332025"/>
            <a:ext cx="2336400" cy="8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3"/>
          <p:cNvSpPr txBox="1">
            <a:spLocks noGrp="1"/>
          </p:cNvSpPr>
          <p:nvPr>
            <p:ph type="title" idx="4"/>
          </p:nvPr>
        </p:nvSpPr>
        <p:spPr>
          <a:xfrm>
            <a:off x="6087600" y="28043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 name="Google Shape;135;p23"/>
          <p:cNvSpPr txBox="1">
            <a:spLocks noGrp="1"/>
          </p:cNvSpPr>
          <p:nvPr>
            <p:ph type="subTitle" idx="5"/>
          </p:nvPr>
        </p:nvSpPr>
        <p:spPr>
          <a:xfrm>
            <a:off x="6087600" y="3332025"/>
            <a:ext cx="2336400" cy="8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3"/>
          <p:cNvSpPr txBox="1">
            <a:spLocks noGrp="1"/>
          </p:cNvSpPr>
          <p:nvPr>
            <p:ph type="title" idx="6"/>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37" name="Google Shape;137;p2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38" name="Google Shape;138;p23"/>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BLANK_1_1_1_2_1_1">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24"/>
          <p:cNvSpPr txBox="1">
            <a:spLocks noGrp="1"/>
          </p:cNvSpPr>
          <p:nvPr>
            <p:ph type="title" idx="2"/>
          </p:nvPr>
        </p:nvSpPr>
        <p:spPr>
          <a:xfrm flipH="1">
            <a:off x="3768300" y="1400531"/>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2" name="Google Shape;142;p24"/>
          <p:cNvSpPr txBox="1">
            <a:spLocks noGrp="1"/>
          </p:cNvSpPr>
          <p:nvPr>
            <p:ph type="subTitle" idx="1"/>
          </p:nvPr>
        </p:nvSpPr>
        <p:spPr>
          <a:xfrm flipH="1">
            <a:off x="3768300" y="1962250"/>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3" name="Google Shape;143;p24"/>
          <p:cNvSpPr txBox="1">
            <a:spLocks noGrp="1"/>
          </p:cNvSpPr>
          <p:nvPr>
            <p:ph type="title" idx="3"/>
          </p:nvPr>
        </p:nvSpPr>
        <p:spPr>
          <a:xfrm flipH="1">
            <a:off x="3768300" y="2470786"/>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4" name="Google Shape;144;p24"/>
          <p:cNvSpPr txBox="1">
            <a:spLocks noGrp="1"/>
          </p:cNvSpPr>
          <p:nvPr>
            <p:ph type="subTitle" idx="4"/>
          </p:nvPr>
        </p:nvSpPr>
        <p:spPr>
          <a:xfrm flipH="1">
            <a:off x="3768300" y="3032725"/>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5" name="Google Shape;145;p24"/>
          <p:cNvSpPr txBox="1">
            <a:spLocks noGrp="1"/>
          </p:cNvSpPr>
          <p:nvPr>
            <p:ph type="title" idx="5"/>
          </p:nvPr>
        </p:nvSpPr>
        <p:spPr>
          <a:xfrm flipH="1">
            <a:off x="3768300" y="3541262"/>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6" name="Google Shape;146;p24"/>
          <p:cNvSpPr txBox="1">
            <a:spLocks noGrp="1"/>
          </p:cNvSpPr>
          <p:nvPr>
            <p:ph type="subTitle" idx="6"/>
          </p:nvPr>
        </p:nvSpPr>
        <p:spPr>
          <a:xfrm flipH="1">
            <a:off x="3768300" y="4103200"/>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cxnSp>
        <p:nvCxnSpPr>
          <p:cNvPr id="147" name="Google Shape;147;p24"/>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48" name="Google Shape;148;p24"/>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662474" y="1503517"/>
            <a:ext cx="2542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1" name="Google Shape;151;p25"/>
          <p:cNvSpPr txBox="1">
            <a:spLocks noGrp="1"/>
          </p:cNvSpPr>
          <p:nvPr>
            <p:ph type="subTitle" idx="1"/>
          </p:nvPr>
        </p:nvSpPr>
        <p:spPr>
          <a:xfrm>
            <a:off x="1662474" y="2302450"/>
            <a:ext cx="2542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5"/>
          <p:cNvSpPr txBox="1">
            <a:spLocks noGrp="1"/>
          </p:cNvSpPr>
          <p:nvPr>
            <p:ph type="title" idx="2"/>
          </p:nvPr>
        </p:nvSpPr>
        <p:spPr>
          <a:xfrm flipH="1">
            <a:off x="5887132" y="1503505"/>
            <a:ext cx="2542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25"/>
          <p:cNvSpPr txBox="1">
            <a:spLocks noGrp="1"/>
          </p:cNvSpPr>
          <p:nvPr>
            <p:ph type="subTitle" idx="3"/>
          </p:nvPr>
        </p:nvSpPr>
        <p:spPr>
          <a:xfrm flipH="1">
            <a:off x="5887132" y="2302450"/>
            <a:ext cx="2542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5"/>
          <p:cNvSpPr txBox="1">
            <a:spLocks noGrp="1"/>
          </p:cNvSpPr>
          <p:nvPr>
            <p:ph type="title" idx="4"/>
          </p:nvPr>
        </p:nvSpPr>
        <p:spPr>
          <a:xfrm>
            <a:off x="1662474" y="3113705"/>
            <a:ext cx="2542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 name="Google Shape;155;p25"/>
          <p:cNvSpPr txBox="1">
            <a:spLocks noGrp="1"/>
          </p:cNvSpPr>
          <p:nvPr>
            <p:ph type="subTitle" idx="5"/>
          </p:nvPr>
        </p:nvSpPr>
        <p:spPr>
          <a:xfrm>
            <a:off x="1662474" y="3920275"/>
            <a:ext cx="2542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5"/>
          <p:cNvSpPr txBox="1">
            <a:spLocks noGrp="1"/>
          </p:cNvSpPr>
          <p:nvPr>
            <p:ph type="title" idx="6"/>
          </p:nvPr>
        </p:nvSpPr>
        <p:spPr>
          <a:xfrm flipH="1">
            <a:off x="5887132" y="3113705"/>
            <a:ext cx="2542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7" name="Google Shape;157;p25"/>
          <p:cNvSpPr txBox="1">
            <a:spLocks noGrp="1"/>
          </p:cNvSpPr>
          <p:nvPr>
            <p:ph type="subTitle" idx="7"/>
          </p:nvPr>
        </p:nvSpPr>
        <p:spPr>
          <a:xfrm flipH="1">
            <a:off x="5887132" y="3920275"/>
            <a:ext cx="2542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5"/>
          <p:cNvSpPr txBox="1">
            <a:spLocks noGrp="1"/>
          </p:cNvSpPr>
          <p:nvPr>
            <p:ph type="title" idx="8"/>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59" name="Google Shape;159;p25"/>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60" name="Google Shape;160;p25"/>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715525" y="1649075"/>
            <a:ext cx="2256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63" name="Google Shape;163;p26"/>
          <p:cNvSpPr txBox="1">
            <a:spLocks noGrp="1"/>
          </p:cNvSpPr>
          <p:nvPr>
            <p:ph type="subTitle" idx="1"/>
          </p:nvPr>
        </p:nvSpPr>
        <p:spPr>
          <a:xfrm>
            <a:off x="715525" y="2235600"/>
            <a:ext cx="225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4" name="Google Shape;164;p26"/>
          <p:cNvSpPr txBox="1">
            <a:spLocks noGrp="1"/>
          </p:cNvSpPr>
          <p:nvPr>
            <p:ph type="title" idx="2"/>
          </p:nvPr>
        </p:nvSpPr>
        <p:spPr>
          <a:xfrm>
            <a:off x="6174707" y="1649075"/>
            <a:ext cx="2254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5" name="Google Shape;165;p26"/>
          <p:cNvSpPr txBox="1">
            <a:spLocks noGrp="1"/>
          </p:cNvSpPr>
          <p:nvPr>
            <p:ph type="subTitle" idx="3"/>
          </p:nvPr>
        </p:nvSpPr>
        <p:spPr>
          <a:xfrm>
            <a:off x="6174707" y="2235600"/>
            <a:ext cx="225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6" name="Google Shape;166;p26"/>
          <p:cNvSpPr txBox="1">
            <a:spLocks noGrp="1"/>
          </p:cNvSpPr>
          <p:nvPr>
            <p:ph type="title" idx="4"/>
          </p:nvPr>
        </p:nvSpPr>
        <p:spPr>
          <a:xfrm>
            <a:off x="715525" y="3006275"/>
            <a:ext cx="2256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67" name="Google Shape;167;p26"/>
          <p:cNvSpPr txBox="1">
            <a:spLocks noGrp="1"/>
          </p:cNvSpPr>
          <p:nvPr>
            <p:ph type="subTitle" idx="5"/>
          </p:nvPr>
        </p:nvSpPr>
        <p:spPr>
          <a:xfrm>
            <a:off x="715525" y="3592800"/>
            <a:ext cx="225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8" name="Google Shape;168;p26"/>
          <p:cNvSpPr txBox="1">
            <a:spLocks noGrp="1"/>
          </p:cNvSpPr>
          <p:nvPr>
            <p:ph type="title" idx="6"/>
          </p:nvPr>
        </p:nvSpPr>
        <p:spPr>
          <a:xfrm>
            <a:off x="6174707" y="3006275"/>
            <a:ext cx="2254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9" name="Google Shape;169;p26"/>
          <p:cNvSpPr txBox="1">
            <a:spLocks noGrp="1"/>
          </p:cNvSpPr>
          <p:nvPr>
            <p:ph type="subTitle" idx="7"/>
          </p:nvPr>
        </p:nvSpPr>
        <p:spPr>
          <a:xfrm>
            <a:off x="6174707" y="3592800"/>
            <a:ext cx="225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 name="Google Shape;170;p26"/>
          <p:cNvSpPr txBox="1">
            <a:spLocks noGrp="1"/>
          </p:cNvSpPr>
          <p:nvPr>
            <p:ph type="title" idx="8"/>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1" name="Google Shape;171;p26"/>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72" name="Google Shape;172;p26"/>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1763" y="1341036"/>
            <a:ext cx="1922400" cy="4050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27"/>
          <p:cNvSpPr txBox="1">
            <a:spLocks noGrp="1"/>
          </p:cNvSpPr>
          <p:nvPr>
            <p:ph type="subTitle" idx="1"/>
          </p:nvPr>
        </p:nvSpPr>
        <p:spPr>
          <a:xfrm>
            <a:off x="721763" y="1728589"/>
            <a:ext cx="1922400" cy="54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7"/>
          <p:cNvSpPr txBox="1">
            <a:spLocks noGrp="1"/>
          </p:cNvSpPr>
          <p:nvPr>
            <p:ph type="title" idx="2"/>
          </p:nvPr>
        </p:nvSpPr>
        <p:spPr>
          <a:xfrm>
            <a:off x="721763" y="2448736"/>
            <a:ext cx="1922400" cy="4050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7"/>
          <p:cNvSpPr txBox="1">
            <a:spLocks noGrp="1"/>
          </p:cNvSpPr>
          <p:nvPr>
            <p:ph type="subTitle" idx="3"/>
          </p:nvPr>
        </p:nvSpPr>
        <p:spPr>
          <a:xfrm>
            <a:off x="721763" y="2836364"/>
            <a:ext cx="1922400" cy="54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27"/>
          <p:cNvSpPr txBox="1">
            <a:spLocks noGrp="1"/>
          </p:cNvSpPr>
          <p:nvPr>
            <p:ph type="title" idx="4"/>
          </p:nvPr>
        </p:nvSpPr>
        <p:spPr>
          <a:xfrm>
            <a:off x="721763" y="3556513"/>
            <a:ext cx="1922400" cy="4050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27"/>
          <p:cNvSpPr txBox="1">
            <a:spLocks noGrp="1"/>
          </p:cNvSpPr>
          <p:nvPr>
            <p:ph type="subTitle" idx="5"/>
          </p:nvPr>
        </p:nvSpPr>
        <p:spPr>
          <a:xfrm>
            <a:off x="721763" y="3944138"/>
            <a:ext cx="1922400" cy="54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7"/>
          <p:cNvSpPr txBox="1">
            <a:spLocks noGrp="1"/>
          </p:cNvSpPr>
          <p:nvPr>
            <p:ph type="title" idx="6"/>
          </p:nvPr>
        </p:nvSpPr>
        <p:spPr>
          <a:xfrm>
            <a:off x="6503363" y="2448736"/>
            <a:ext cx="1922400" cy="40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27"/>
          <p:cNvSpPr txBox="1">
            <a:spLocks noGrp="1"/>
          </p:cNvSpPr>
          <p:nvPr>
            <p:ph type="subTitle" idx="7"/>
          </p:nvPr>
        </p:nvSpPr>
        <p:spPr>
          <a:xfrm>
            <a:off x="6503363" y="2836364"/>
            <a:ext cx="1922400" cy="54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7"/>
          <p:cNvSpPr txBox="1">
            <a:spLocks noGrp="1"/>
          </p:cNvSpPr>
          <p:nvPr>
            <p:ph type="title" idx="8"/>
          </p:nvPr>
        </p:nvSpPr>
        <p:spPr>
          <a:xfrm>
            <a:off x="6503362" y="1341036"/>
            <a:ext cx="1922400" cy="40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27"/>
          <p:cNvSpPr txBox="1">
            <a:spLocks noGrp="1"/>
          </p:cNvSpPr>
          <p:nvPr>
            <p:ph type="subTitle" idx="9"/>
          </p:nvPr>
        </p:nvSpPr>
        <p:spPr>
          <a:xfrm>
            <a:off x="6503363" y="1728589"/>
            <a:ext cx="1922400" cy="54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7"/>
          <p:cNvSpPr txBox="1">
            <a:spLocks noGrp="1"/>
          </p:cNvSpPr>
          <p:nvPr>
            <p:ph type="title" idx="13"/>
          </p:nvPr>
        </p:nvSpPr>
        <p:spPr>
          <a:xfrm>
            <a:off x="6503362" y="3556513"/>
            <a:ext cx="1922400" cy="40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27"/>
          <p:cNvSpPr txBox="1">
            <a:spLocks noGrp="1"/>
          </p:cNvSpPr>
          <p:nvPr>
            <p:ph type="subTitle" idx="14"/>
          </p:nvPr>
        </p:nvSpPr>
        <p:spPr>
          <a:xfrm>
            <a:off x="6503360" y="3944138"/>
            <a:ext cx="1922400" cy="54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7"/>
          <p:cNvSpPr txBox="1">
            <a:spLocks noGrp="1"/>
          </p:cNvSpPr>
          <p:nvPr>
            <p:ph type="title" idx="15"/>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87" name="Google Shape;187;p27"/>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88" name="Google Shape;188;p27"/>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89"/>
        <p:cNvGrpSpPr/>
        <p:nvPr/>
      </p:nvGrpSpPr>
      <p:grpSpPr>
        <a:xfrm>
          <a:off x="0" y="0"/>
          <a:ext cx="0" cy="0"/>
          <a:chOff x="0" y="0"/>
          <a:chExt cx="0" cy="0"/>
        </a:xfrm>
      </p:grpSpPr>
      <p:sp>
        <p:nvSpPr>
          <p:cNvPr id="190" name="Google Shape;190;p28"/>
          <p:cNvSpPr txBox="1">
            <a:spLocks noGrp="1"/>
          </p:cNvSpPr>
          <p:nvPr>
            <p:ph type="title" hasCustomPrompt="1"/>
          </p:nvPr>
        </p:nvSpPr>
        <p:spPr>
          <a:xfrm>
            <a:off x="1219200" y="1783106"/>
            <a:ext cx="15531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Font typeface="Open Sans ExtraBold"/>
              <a:buNone/>
              <a:defRPr sz="4500" b="0">
                <a:latin typeface="Open Sans ExtraBold"/>
                <a:ea typeface="Open Sans ExtraBold"/>
                <a:cs typeface="Open Sans ExtraBold"/>
                <a:sym typeface="Open Sans ExtraBold"/>
              </a:defRPr>
            </a:lvl1pPr>
            <a:lvl2pPr lvl="1"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2pPr>
            <a:lvl3pPr lvl="2"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3pPr>
            <a:lvl4pPr lvl="3"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4pPr>
            <a:lvl5pPr lvl="4"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5pPr>
            <a:lvl6pPr lvl="5"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6pPr>
            <a:lvl7pPr lvl="6"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7pPr>
            <a:lvl8pPr lvl="7"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8pPr>
            <a:lvl9pPr lvl="8"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9pPr>
          </a:lstStyle>
          <a:p>
            <a:r>
              <a:t>xx%</a:t>
            </a:r>
          </a:p>
        </p:txBody>
      </p:sp>
      <p:sp>
        <p:nvSpPr>
          <p:cNvPr id="191" name="Google Shape;191;p28"/>
          <p:cNvSpPr txBox="1">
            <a:spLocks noGrp="1"/>
          </p:cNvSpPr>
          <p:nvPr>
            <p:ph type="title" idx="2" hasCustomPrompt="1"/>
          </p:nvPr>
        </p:nvSpPr>
        <p:spPr>
          <a:xfrm>
            <a:off x="3906288" y="1783106"/>
            <a:ext cx="15546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Font typeface="Open Sans ExtraBold"/>
              <a:buNone/>
              <a:defRPr sz="4500" b="0">
                <a:latin typeface="Open Sans ExtraBold"/>
                <a:ea typeface="Open Sans ExtraBold"/>
                <a:cs typeface="Open Sans ExtraBold"/>
                <a:sym typeface="Open Sans ExtraBold"/>
              </a:defRPr>
            </a:lvl1pPr>
            <a:lvl2pPr lvl="1"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2pPr>
            <a:lvl3pPr lvl="2"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3pPr>
            <a:lvl4pPr lvl="3"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4pPr>
            <a:lvl5pPr lvl="4"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5pPr>
            <a:lvl6pPr lvl="5"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6pPr>
            <a:lvl7pPr lvl="6"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7pPr>
            <a:lvl8pPr lvl="7"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8pPr>
            <a:lvl9pPr lvl="8"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9pPr>
          </a:lstStyle>
          <a:p>
            <a:r>
              <a:t>xx%</a:t>
            </a:r>
          </a:p>
        </p:txBody>
      </p:sp>
      <p:sp>
        <p:nvSpPr>
          <p:cNvPr id="192" name="Google Shape;192;p28"/>
          <p:cNvSpPr txBox="1">
            <a:spLocks noGrp="1"/>
          </p:cNvSpPr>
          <p:nvPr>
            <p:ph type="title" idx="3" hasCustomPrompt="1"/>
          </p:nvPr>
        </p:nvSpPr>
        <p:spPr>
          <a:xfrm>
            <a:off x="6585600" y="1783106"/>
            <a:ext cx="15546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Font typeface="Open Sans ExtraBold"/>
              <a:buNone/>
              <a:defRPr sz="4500" b="0">
                <a:latin typeface="Open Sans ExtraBold"/>
                <a:ea typeface="Open Sans ExtraBold"/>
                <a:cs typeface="Open Sans ExtraBold"/>
                <a:sym typeface="Open Sans ExtraBold"/>
              </a:defRPr>
            </a:lvl1pPr>
            <a:lvl2pPr lvl="1"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2pPr>
            <a:lvl3pPr lvl="2"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3pPr>
            <a:lvl4pPr lvl="3"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4pPr>
            <a:lvl5pPr lvl="4"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5pPr>
            <a:lvl6pPr lvl="5"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6pPr>
            <a:lvl7pPr lvl="6"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7pPr>
            <a:lvl8pPr lvl="7"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8pPr>
            <a:lvl9pPr lvl="8" algn="ctr" rtl="0">
              <a:spcBef>
                <a:spcPts val="0"/>
              </a:spcBef>
              <a:spcAft>
                <a:spcPts val="0"/>
              </a:spcAft>
              <a:buSzPts val="6200"/>
              <a:buFont typeface="Open Sans ExtraBold"/>
              <a:buNone/>
              <a:defRPr sz="6200">
                <a:latin typeface="Open Sans ExtraBold"/>
                <a:ea typeface="Open Sans ExtraBold"/>
                <a:cs typeface="Open Sans ExtraBold"/>
                <a:sym typeface="Open Sans ExtraBold"/>
              </a:defRPr>
            </a:lvl9pPr>
          </a:lstStyle>
          <a:p>
            <a:r>
              <a:t>xx%</a:t>
            </a:r>
          </a:p>
        </p:txBody>
      </p:sp>
      <p:sp>
        <p:nvSpPr>
          <p:cNvPr id="193" name="Google Shape;193;p28"/>
          <p:cNvSpPr txBox="1">
            <a:spLocks noGrp="1"/>
          </p:cNvSpPr>
          <p:nvPr>
            <p:ph type="title" idx="4"/>
          </p:nvPr>
        </p:nvSpPr>
        <p:spPr>
          <a:xfrm>
            <a:off x="720000" y="3597211"/>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8"/>
          <p:cNvSpPr txBox="1">
            <a:spLocks noGrp="1"/>
          </p:cNvSpPr>
          <p:nvPr>
            <p:ph type="subTitle" idx="1"/>
          </p:nvPr>
        </p:nvSpPr>
        <p:spPr>
          <a:xfrm>
            <a:off x="720000" y="2753340"/>
            <a:ext cx="2336400" cy="81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8"/>
          <p:cNvSpPr txBox="1">
            <a:spLocks noGrp="1"/>
          </p:cNvSpPr>
          <p:nvPr>
            <p:ph type="title" idx="5"/>
          </p:nvPr>
        </p:nvSpPr>
        <p:spPr>
          <a:xfrm>
            <a:off x="3403800" y="3597211"/>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8"/>
          <p:cNvSpPr txBox="1">
            <a:spLocks noGrp="1"/>
          </p:cNvSpPr>
          <p:nvPr>
            <p:ph type="subTitle" idx="6"/>
          </p:nvPr>
        </p:nvSpPr>
        <p:spPr>
          <a:xfrm>
            <a:off x="3403788" y="2753314"/>
            <a:ext cx="2336400" cy="81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8"/>
          <p:cNvSpPr txBox="1">
            <a:spLocks noGrp="1"/>
          </p:cNvSpPr>
          <p:nvPr>
            <p:ph type="title" idx="7"/>
          </p:nvPr>
        </p:nvSpPr>
        <p:spPr>
          <a:xfrm>
            <a:off x="6083100" y="3597211"/>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8"/>
          <p:cNvSpPr txBox="1">
            <a:spLocks noGrp="1"/>
          </p:cNvSpPr>
          <p:nvPr>
            <p:ph type="subTitle" idx="8"/>
          </p:nvPr>
        </p:nvSpPr>
        <p:spPr>
          <a:xfrm>
            <a:off x="6083100" y="2753314"/>
            <a:ext cx="2336400" cy="81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28"/>
          <p:cNvSpPr txBox="1">
            <a:spLocks noGrp="1"/>
          </p:cNvSpPr>
          <p:nvPr>
            <p:ph type="title" idx="9"/>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00" name="Google Shape;200;p28"/>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01" name="Google Shape;201;p28"/>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202"/>
        <p:cNvGrpSpPr/>
        <p:nvPr/>
      </p:nvGrpSpPr>
      <p:grpSpPr>
        <a:xfrm>
          <a:off x="0" y="0"/>
          <a:ext cx="0" cy="0"/>
          <a:chOff x="0" y="0"/>
          <a:chExt cx="0" cy="0"/>
        </a:xfrm>
      </p:grpSpPr>
      <p:sp>
        <p:nvSpPr>
          <p:cNvPr id="203" name="Google Shape;203;p29"/>
          <p:cNvSpPr txBox="1">
            <a:spLocks noGrp="1"/>
          </p:cNvSpPr>
          <p:nvPr>
            <p:ph type="title" hasCustomPrompt="1"/>
          </p:nvPr>
        </p:nvSpPr>
        <p:spPr>
          <a:xfrm>
            <a:off x="953850" y="2066732"/>
            <a:ext cx="1866900" cy="50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Open Sans ExtraBold"/>
              <a:buNone/>
              <a:defRPr sz="2400" b="0">
                <a:latin typeface="Open Sans ExtraBold"/>
                <a:ea typeface="Open Sans ExtraBold"/>
                <a:cs typeface="Open Sans ExtraBold"/>
                <a:sym typeface="Open Sans ExtraBold"/>
              </a:defRPr>
            </a:lvl1pPr>
            <a:lvl2pPr lvl="1"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2pPr>
            <a:lvl3pPr lvl="2"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3pPr>
            <a:lvl4pPr lvl="3"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4pPr>
            <a:lvl5pPr lvl="4"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5pPr>
            <a:lvl6pPr lvl="5"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6pPr>
            <a:lvl7pPr lvl="6"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7pPr>
            <a:lvl8pPr lvl="7"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8pPr>
            <a:lvl9pPr lvl="8"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9pPr>
          </a:lstStyle>
          <a:p>
            <a:r>
              <a:t>xx%</a:t>
            </a:r>
          </a:p>
        </p:txBody>
      </p:sp>
      <p:sp>
        <p:nvSpPr>
          <p:cNvPr id="204" name="Google Shape;204;p29"/>
          <p:cNvSpPr txBox="1">
            <a:spLocks noGrp="1"/>
          </p:cNvSpPr>
          <p:nvPr>
            <p:ph type="title" idx="2" hasCustomPrompt="1"/>
          </p:nvPr>
        </p:nvSpPr>
        <p:spPr>
          <a:xfrm>
            <a:off x="3638550" y="2066732"/>
            <a:ext cx="1866900" cy="50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Open Sans ExtraBold"/>
              <a:buNone/>
              <a:defRPr sz="2400" b="0">
                <a:latin typeface="Open Sans ExtraBold"/>
                <a:ea typeface="Open Sans ExtraBold"/>
                <a:cs typeface="Open Sans ExtraBold"/>
                <a:sym typeface="Open Sans ExtraBold"/>
              </a:defRPr>
            </a:lvl1pPr>
            <a:lvl2pPr lvl="1"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2pPr>
            <a:lvl3pPr lvl="2"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3pPr>
            <a:lvl4pPr lvl="3"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4pPr>
            <a:lvl5pPr lvl="4"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5pPr>
            <a:lvl6pPr lvl="5"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6pPr>
            <a:lvl7pPr lvl="6"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7pPr>
            <a:lvl8pPr lvl="7"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8pPr>
            <a:lvl9pPr lvl="8"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9pPr>
          </a:lstStyle>
          <a:p>
            <a:r>
              <a:t>xx%</a:t>
            </a:r>
          </a:p>
        </p:txBody>
      </p:sp>
      <p:sp>
        <p:nvSpPr>
          <p:cNvPr id="205" name="Google Shape;205;p29"/>
          <p:cNvSpPr txBox="1">
            <a:spLocks noGrp="1"/>
          </p:cNvSpPr>
          <p:nvPr>
            <p:ph type="title" idx="3" hasCustomPrompt="1"/>
          </p:nvPr>
        </p:nvSpPr>
        <p:spPr>
          <a:xfrm>
            <a:off x="6319732" y="2066732"/>
            <a:ext cx="1866900" cy="50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Open Sans ExtraBold"/>
              <a:buNone/>
              <a:defRPr sz="2400" b="0">
                <a:latin typeface="Open Sans ExtraBold"/>
                <a:ea typeface="Open Sans ExtraBold"/>
                <a:cs typeface="Open Sans ExtraBold"/>
                <a:sym typeface="Open Sans ExtraBold"/>
              </a:defRPr>
            </a:lvl1pPr>
            <a:lvl2pPr lvl="1"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2pPr>
            <a:lvl3pPr lvl="2"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3pPr>
            <a:lvl4pPr lvl="3"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4pPr>
            <a:lvl5pPr lvl="4"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5pPr>
            <a:lvl6pPr lvl="5"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6pPr>
            <a:lvl7pPr lvl="6"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7pPr>
            <a:lvl8pPr lvl="7"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8pPr>
            <a:lvl9pPr lvl="8" algn="ctr" rtl="0">
              <a:spcBef>
                <a:spcPts val="0"/>
              </a:spcBef>
              <a:spcAft>
                <a:spcPts val="0"/>
              </a:spcAft>
              <a:buSzPts val="4000"/>
              <a:buFont typeface="Open Sans ExtraBold"/>
              <a:buNone/>
              <a:defRPr sz="4000">
                <a:latin typeface="Open Sans ExtraBold"/>
                <a:ea typeface="Open Sans ExtraBold"/>
                <a:cs typeface="Open Sans ExtraBold"/>
                <a:sym typeface="Open Sans ExtraBold"/>
              </a:defRPr>
            </a:lvl9pPr>
          </a:lstStyle>
          <a:p>
            <a:r>
              <a:t>xx%</a:t>
            </a:r>
          </a:p>
        </p:txBody>
      </p:sp>
      <p:sp>
        <p:nvSpPr>
          <p:cNvPr id="206" name="Google Shape;206;p29"/>
          <p:cNvSpPr txBox="1">
            <a:spLocks noGrp="1"/>
          </p:cNvSpPr>
          <p:nvPr>
            <p:ph type="title" idx="4"/>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07" name="Google Shape;207;p29"/>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08" name="Google Shape;208;p29"/>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209" name="Google Shape;209;p29"/>
          <p:cNvSpPr txBox="1">
            <a:spLocks noGrp="1"/>
          </p:cNvSpPr>
          <p:nvPr>
            <p:ph type="title" idx="5"/>
          </p:nvPr>
        </p:nvSpPr>
        <p:spPr>
          <a:xfrm>
            <a:off x="719100" y="34901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0" name="Google Shape;210;p29"/>
          <p:cNvSpPr txBox="1">
            <a:spLocks noGrp="1"/>
          </p:cNvSpPr>
          <p:nvPr>
            <p:ph type="subTitle" idx="1"/>
          </p:nvPr>
        </p:nvSpPr>
        <p:spPr>
          <a:xfrm>
            <a:off x="719100" y="3941644"/>
            <a:ext cx="2336400" cy="60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9"/>
          <p:cNvSpPr txBox="1">
            <a:spLocks noGrp="1"/>
          </p:cNvSpPr>
          <p:nvPr>
            <p:ph type="title" idx="6"/>
          </p:nvPr>
        </p:nvSpPr>
        <p:spPr>
          <a:xfrm>
            <a:off x="3403800" y="34901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2" name="Google Shape;212;p29"/>
          <p:cNvSpPr txBox="1">
            <a:spLocks noGrp="1"/>
          </p:cNvSpPr>
          <p:nvPr>
            <p:ph type="subTitle" idx="7"/>
          </p:nvPr>
        </p:nvSpPr>
        <p:spPr>
          <a:xfrm>
            <a:off x="3403800" y="3941625"/>
            <a:ext cx="2336400" cy="60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9"/>
          <p:cNvSpPr txBox="1">
            <a:spLocks noGrp="1"/>
          </p:cNvSpPr>
          <p:nvPr>
            <p:ph type="title" idx="8"/>
          </p:nvPr>
        </p:nvSpPr>
        <p:spPr>
          <a:xfrm>
            <a:off x="6084982" y="3490123"/>
            <a:ext cx="2336400" cy="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29"/>
          <p:cNvSpPr txBox="1">
            <a:spLocks noGrp="1"/>
          </p:cNvSpPr>
          <p:nvPr>
            <p:ph type="subTitle" idx="9"/>
          </p:nvPr>
        </p:nvSpPr>
        <p:spPr>
          <a:xfrm>
            <a:off x="6084982" y="3941625"/>
            <a:ext cx="2336400" cy="60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15"/>
        <p:cNvGrpSpPr/>
        <p:nvPr/>
      </p:nvGrpSpPr>
      <p:grpSpPr>
        <a:xfrm>
          <a:off x="0" y="0"/>
          <a:ext cx="0" cy="0"/>
          <a:chOff x="0" y="0"/>
          <a:chExt cx="0" cy="0"/>
        </a:xfrm>
      </p:grpSpPr>
      <p:cxnSp>
        <p:nvCxnSpPr>
          <p:cNvPr id="216" name="Google Shape;216;p30"/>
          <p:cNvCxnSpPr/>
          <p:nvPr/>
        </p:nvCxnSpPr>
        <p:spPr>
          <a:xfrm>
            <a:off x="721475" y="535000"/>
            <a:ext cx="7707300" cy="0"/>
          </a:xfrm>
          <a:prstGeom prst="straightConnector1">
            <a:avLst/>
          </a:prstGeom>
          <a:noFill/>
          <a:ln w="19050" cap="flat" cmpd="sng">
            <a:solidFill>
              <a:schemeClr val="dk1"/>
            </a:solidFill>
            <a:prstDash val="solid"/>
            <a:round/>
            <a:headEnd type="none" w="med" len="med"/>
            <a:tailEnd type="none" w="med" len="med"/>
          </a:ln>
        </p:spPr>
      </p:cxnSp>
      <p:cxnSp>
        <p:nvCxnSpPr>
          <p:cNvPr id="217" name="Google Shape;217;p30"/>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218" name="Google Shape;218;p30"/>
          <p:cNvSpPr txBox="1">
            <a:spLocks noGrp="1"/>
          </p:cNvSpPr>
          <p:nvPr>
            <p:ph type="ctrTitle"/>
          </p:nvPr>
        </p:nvSpPr>
        <p:spPr>
          <a:xfrm>
            <a:off x="725342" y="528075"/>
            <a:ext cx="3397800" cy="9006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800" b="0">
                <a:latin typeface="Open Sans ExtraBold"/>
                <a:ea typeface="Open Sans ExtraBold"/>
                <a:cs typeface="Open Sans ExtraBold"/>
                <a:sym typeface="Open Sa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9" name="Google Shape;219;p30"/>
          <p:cNvSpPr txBox="1">
            <a:spLocks noGrp="1"/>
          </p:cNvSpPr>
          <p:nvPr>
            <p:ph type="subTitle" idx="1"/>
          </p:nvPr>
        </p:nvSpPr>
        <p:spPr>
          <a:xfrm>
            <a:off x="721475" y="1428750"/>
            <a:ext cx="3405600" cy="122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0" name="Google Shape;220;p30"/>
          <p:cNvSpPr txBox="1"/>
          <p:nvPr/>
        </p:nvSpPr>
        <p:spPr>
          <a:xfrm>
            <a:off x="726350" y="3318075"/>
            <a:ext cx="3321900" cy="631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a:solidFill>
                  <a:schemeClr val="dk1"/>
                </a:solidFill>
                <a:latin typeface="Open Sans"/>
                <a:ea typeface="Open Sans"/>
                <a:cs typeface="Open Sans"/>
                <a:sym typeface="Open Sans"/>
              </a:rPr>
              <a:t>CREDITS: This presentation template was created by </a:t>
            </a:r>
            <a:r>
              <a:rPr lang="en" sz="1100" b="1">
                <a:solidFill>
                  <a:schemeClr val="dk1"/>
                </a:solidFill>
                <a:uFill>
                  <a:noFill/>
                </a:uFill>
                <a:latin typeface="Open Sans"/>
                <a:ea typeface="Open Sans"/>
                <a:cs typeface="Open Sans"/>
                <a:sym typeface="Open Sa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b="1">
                <a:solidFill>
                  <a:schemeClr val="dk1"/>
                </a:solidFill>
                <a:latin typeface="Open Sans"/>
                <a:ea typeface="Open Sans"/>
                <a:cs typeface="Open Sans"/>
                <a:sym typeface="Open Sans"/>
              </a:rPr>
              <a:t> </a:t>
            </a:r>
            <a:r>
              <a:rPr lang="en" sz="1100">
                <a:solidFill>
                  <a:schemeClr val="dk1"/>
                </a:solidFill>
                <a:latin typeface="Open Sans"/>
                <a:ea typeface="Open Sans"/>
                <a:cs typeface="Open Sans"/>
                <a:sym typeface="Open Sans"/>
              </a:rPr>
              <a:t>and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4"/>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22" name="Google Shape;22;p4"/>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340600"/>
            <a:ext cx="7704000" cy="3268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cxnSp>
        <p:nvCxnSpPr>
          <p:cNvPr id="222" name="Google Shape;222;p31"/>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3" name="Google Shape;223;p31"/>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4" name="Google Shape;224;p31"/>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5"/>
        <p:cNvGrpSpPr/>
        <p:nvPr/>
      </p:nvGrpSpPr>
      <p:grpSpPr>
        <a:xfrm>
          <a:off x="0" y="0"/>
          <a:ext cx="0" cy="0"/>
          <a:chOff x="0" y="0"/>
          <a:chExt cx="0" cy="0"/>
        </a:xfrm>
      </p:grpSpPr>
      <p:cxnSp>
        <p:nvCxnSpPr>
          <p:cNvPr id="226" name="Google Shape;226;p32"/>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7" name="Google Shape;227;p32"/>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28"/>
        <p:cNvGrpSpPr/>
        <p:nvPr/>
      </p:nvGrpSpPr>
      <p:grpSpPr>
        <a:xfrm>
          <a:off x="0" y="0"/>
          <a:ext cx="0" cy="0"/>
          <a:chOff x="0" y="0"/>
          <a:chExt cx="0" cy="0"/>
        </a:xfrm>
      </p:grpSpPr>
      <p:cxnSp>
        <p:nvCxnSpPr>
          <p:cNvPr id="229" name="Google Shape;229;p3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30" name="Google Shape;230;p33"/>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cxnSp>
        <p:nvCxnSpPr>
          <p:cNvPr id="231" name="Google Shape;231;p33"/>
          <p:cNvCxnSpPr/>
          <p:nvPr/>
        </p:nvCxnSpPr>
        <p:spPr>
          <a:xfrm>
            <a:off x="721475" y="407227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715088" y="2531725"/>
            <a:ext cx="2907600" cy="48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500"/>
              <a:buFont typeface="Bebas Neue"/>
              <a:buNone/>
              <a:defRPr sz="2200">
                <a:solidFill>
                  <a:schemeClr val="dk1"/>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516388" y="2531725"/>
            <a:ext cx="2907600" cy="48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Font typeface="Bebas Neue"/>
              <a:buNone/>
              <a:defRPr sz="2200">
                <a:solidFill>
                  <a:schemeClr val="dk1"/>
                </a:solidFill>
                <a:latin typeface="Open Sans ExtraBold"/>
                <a:ea typeface="Open Sans ExtraBold"/>
                <a:cs typeface="Open Sans ExtraBold"/>
                <a:sym typeface="Open Sans ExtraBo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715088" y="2936550"/>
            <a:ext cx="2907600" cy="105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4"/>
          </p:nvPr>
        </p:nvSpPr>
        <p:spPr>
          <a:xfrm>
            <a:off x="5515800" y="2936550"/>
            <a:ext cx="2907600" cy="105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0" name="Google Shape;30;p5"/>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5"/>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4" name="Google Shape;34;p6"/>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6"/>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715100" y="939484"/>
            <a:ext cx="2943300" cy="1933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b="0">
                <a:latin typeface="Open Sans ExtraBold"/>
                <a:ea typeface="Open Sans ExtraBold"/>
                <a:cs typeface="Open Sans ExtraBold"/>
                <a:sym typeface="Open Sans ExtraBold"/>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8" name="Google Shape;38;p7"/>
          <p:cNvSpPr txBox="1">
            <a:spLocks noGrp="1"/>
          </p:cNvSpPr>
          <p:nvPr>
            <p:ph type="subTitle" idx="1"/>
          </p:nvPr>
        </p:nvSpPr>
        <p:spPr>
          <a:xfrm>
            <a:off x="715100" y="3102041"/>
            <a:ext cx="3327600" cy="124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cxnSp>
        <p:nvCxnSpPr>
          <p:cNvPr id="39" name="Google Shape;39;p7"/>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40" name="Google Shape;40;p7"/>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15100" y="1320700"/>
            <a:ext cx="4990500" cy="2331600"/>
          </a:xfrm>
          <a:prstGeom prst="rect">
            <a:avLst/>
          </a:prstGeom>
        </p:spPr>
        <p:txBody>
          <a:bodyPr spcFirstLastPara="1" wrap="square" lIns="91425" tIns="91425" rIns="91425" bIns="91425" anchor="t" anchorCtr="0">
            <a:noAutofit/>
          </a:bodyPr>
          <a:lstStyle>
            <a:lvl1pPr lvl="0">
              <a:lnSpc>
                <a:spcPct val="97000"/>
              </a:lnSpc>
              <a:spcBef>
                <a:spcPts val="0"/>
              </a:spcBef>
              <a:spcAft>
                <a:spcPts val="0"/>
              </a:spcAft>
              <a:buSzPts val="6000"/>
              <a:buNone/>
              <a:defRPr sz="7000" b="0">
                <a:latin typeface="Open Sans ExtraBold"/>
                <a:ea typeface="Open Sans ExtraBold"/>
                <a:cs typeface="Open Sans ExtraBold"/>
                <a:sym typeface="Open Sans ExtraBold"/>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43" name="Google Shape;43;p8"/>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8"/>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cxnSp>
        <p:nvCxnSpPr>
          <p:cNvPr id="46" name="Google Shape;46;p9"/>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47" name="Google Shape;47;p9"/>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48" name="Google Shape;48;p9"/>
          <p:cNvSpPr txBox="1">
            <a:spLocks noGrp="1"/>
          </p:cNvSpPr>
          <p:nvPr>
            <p:ph type="title"/>
          </p:nvPr>
        </p:nvSpPr>
        <p:spPr>
          <a:xfrm>
            <a:off x="715100" y="1253344"/>
            <a:ext cx="40665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500" b="0">
                <a:latin typeface="Open Sans ExtraBold"/>
                <a:ea typeface="Open Sans ExtraBold"/>
                <a:cs typeface="Open Sans ExtraBold"/>
                <a:sym typeface="Open Sans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715100" y="2154656"/>
            <a:ext cx="3327600" cy="17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20050" y="4015338"/>
            <a:ext cx="7704000" cy="47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150"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ctrTitle"/>
          </p:nvPr>
        </p:nvSpPr>
        <p:spPr>
          <a:xfrm>
            <a:off x="721475" y="937610"/>
            <a:ext cx="4141800" cy="27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latin typeface="Open Sans ExtraBold"/>
                <a:ea typeface="Open Sans ExtraBold"/>
                <a:cs typeface="Open Sans ExtraBold"/>
                <a:sym typeface="Open Sans ExtraBold"/>
              </a:rPr>
              <a:t>Proiectul echipei AquaTech</a:t>
            </a:r>
            <a:endParaRPr sz="5800">
              <a:solidFill>
                <a:schemeClr val="accent1"/>
              </a:solidFill>
            </a:endParaRPr>
          </a:p>
        </p:txBody>
      </p:sp>
      <p:sp>
        <p:nvSpPr>
          <p:cNvPr id="237" name="Google Shape;237;p34"/>
          <p:cNvSpPr txBox="1">
            <a:spLocks noGrp="1"/>
          </p:cNvSpPr>
          <p:nvPr>
            <p:ph type="subTitle" idx="1"/>
          </p:nvPr>
        </p:nvSpPr>
        <p:spPr>
          <a:xfrm flipH="1">
            <a:off x="721550" y="4120574"/>
            <a:ext cx="7812850" cy="508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smtClean="0"/>
              <a:t>LICEUL INTERNATIONAL DE INFORMATICA CONSTANTA</a:t>
            </a:r>
          </a:p>
          <a:p>
            <a:pPr marL="0" lvl="0" indent="0" algn="l" rtl="0">
              <a:spcBef>
                <a:spcPts val="0"/>
              </a:spcBef>
              <a:spcAft>
                <a:spcPts val="0"/>
              </a:spcAft>
              <a:buNone/>
            </a:pPr>
            <a:r>
              <a:rPr lang="en" sz="1400" b="1" dirty="0" smtClean="0"/>
              <a:t>Contribuția </a:t>
            </a:r>
            <a:r>
              <a:rPr lang="en" sz="1400" b="1" dirty="0"/>
              <a:t>noastră în cadrul proiectului „Second Life”</a:t>
            </a:r>
            <a:endParaRPr sz="1400" b="1" dirty="0"/>
          </a:p>
        </p:txBody>
      </p:sp>
      <p:cxnSp>
        <p:nvCxnSpPr>
          <p:cNvPr id="238" name="Google Shape;238;p34"/>
          <p:cNvCxnSpPr/>
          <p:nvPr/>
        </p:nvCxnSpPr>
        <p:spPr>
          <a:xfrm>
            <a:off x="721475" y="4072275"/>
            <a:ext cx="7707300" cy="0"/>
          </a:xfrm>
          <a:prstGeom prst="straightConnector1">
            <a:avLst/>
          </a:prstGeom>
          <a:noFill/>
          <a:ln w="19050" cap="flat" cmpd="sng">
            <a:solidFill>
              <a:schemeClr val="dk1"/>
            </a:solidFill>
            <a:prstDash val="solid"/>
            <a:round/>
            <a:headEnd type="none" w="med" len="med"/>
            <a:tailEnd type="none" w="med" len="med"/>
          </a:ln>
        </p:spPr>
      </p:cxnSp>
      <p:pic>
        <p:nvPicPr>
          <p:cNvPr id="239" name="Google Shape;239;p34"/>
          <p:cNvPicPr preferRelativeResize="0"/>
          <p:nvPr/>
        </p:nvPicPr>
        <p:blipFill>
          <a:blip r:embed="rId3">
            <a:alphaModFix/>
          </a:blip>
          <a:stretch>
            <a:fillRect/>
          </a:stretch>
        </p:blipFill>
        <p:spPr>
          <a:xfrm>
            <a:off x="5015675" y="633250"/>
            <a:ext cx="2830124" cy="333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subTitle" idx="1"/>
          </p:nvPr>
        </p:nvSpPr>
        <p:spPr>
          <a:xfrm>
            <a:off x="1981200" y="2114550"/>
            <a:ext cx="5537400" cy="240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De asemenea, într-un  proces asemănător, am recuperat leduri și componente electronice din montaje vechi și am creat un cub de 8X8X8  leduri. Ledurile recuperate sunt folosite de asemenea în diverse proiecte în cadrul clubului de electronică.</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r>
              <a:rPr lang="en" dirty="0"/>
              <a:t>Unul din aceste proiecte de care suntem mândri și în care de asemenea s-au folosit componente electronice recuperate, este și podeaua inteligentă , un proiect social, care se adresează copiilor cu dezabilități, mai exact este folosit în procesul educațional al acestora pentru a învăța culorile.</a:t>
            </a:r>
            <a:endParaRPr dirty="0"/>
          </a:p>
          <a:p>
            <a:pPr marL="0" lvl="0" indent="0" algn="ctr" rtl="0">
              <a:spcBef>
                <a:spcPts val="0"/>
              </a:spcBef>
              <a:spcAft>
                <a:spcPts val="0"/>
              </a:spcAft>
              <a:buNone/>
            </a:pPr>
            <a:endParaRPr dirty="0"/>
          </a:p>
        </p:txBody>
      </p:sp>
      <p:pic>
        <p:nvPicPr>
          <p:cNvPr id="3" name="Imagine 4" descr="aae73038-8f5e-4bbf-bdf7-e77e1dad68e1.jpg"/>
          <p:cNvPicPr>
            <a:picLocks noChangeAspect="1"/>
          </p:cNvPicPr>
          <p:nvPr/>
        </p:nvPicPr>
        <p:blipFill>
          <a:blip r:embed="rId3" cstate="print"/>
          <a:stretch>
            <a:fillRect/>
          </a:stretch>
        </p:blipFill>
        <p:spPr>
          <a:xfrm>
            <a:off x="304800" y="1276350"/>
            <a:ext cx="1447800" cy="2575329"/>
          </a:xfrm>
          <a:prstGeom prst="rect">
            <a:avLst/>
          </a:prstGeom>
          <a:ln>
            <a:noFill/>
          </a:ln>
          <a:effectLst>
            <a:outerShdw blurRad="292100" dist="139700" dir="2700000" algn="tl" rotWithShape="0">
              <a:srgbClr val="333333">
                <a:alpha val="65000"/>
              </a:srgbClr>
            </a:outerShdw>
          </a:effectLst>
        </p:spPr>
      </p:pic>
      <p:pic>
        <p:nvPicPr>
          <p:cNvPr id="4" name="Imagine 7" descr="a33de0ea-9dea-421b-b766-5eb7047a5245.jpg"/>
          <p:cNvPicPr>
            <a:picLocks noChangeAspect="1"/>
          </p:cNvPicPr>
          <p:nvPr/>
        </p:nvPicPr>
        <p:blipFill>
          <a:blip r:embed="rId4" cstate="print"/>
          <a:stretch>
            <a:fillRect/>
          </a:stretch>
        </p:blipFill>
        <p:spPr>
          <a:xfrm>
            <a:off x="5105400" y="666750"/>
            <a:ext cx="2514601" cy="1413785"/>
          </a:xfrm>
          <a:prstGeom prst="rect">
            <a:avLst/>
          </a:prstGeom>
          <a:ln>
            <a:noFill/>
          </a:ln>
          <a:effectLst>
            <a:outerShdw blurRad="292100" dist="139700" dir="2700000" algn="tl" rotWithShape="0">
              <a:srgbClr val="333333">
                <a:alpha val="65000"/>
              </a:srgbClr>
            </a:outerShdw>
          </a:effectLst>
        </p:spPr>
      </p:pic>
      <p:pic>
        <p:nvPicPr>
          <p:cNvPr id="6" name="Imagine 12" descr="21b07723-98d2-4c88-9d14-969bfa0ee4dd.jpg"/>
          <p:cNvPicPr>
            <a:picLocks noChangeAspect="1"/>
          </p:cNvPicPr>
          <p:nvPr/>
        </p:nvPicPr>
        <p:blipFill>
          <a:blip r:embed="rId5" cstate="print"/>
          <a:stretch>
            <a:fillRect/>
          </a:stretch>
        </p:blipFill>
        <p:spPr>
          <a:xfrm>
            <a:off x="2133600" y="666749"/>
            <a:ext cx="2590800" cy="145642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9" descr="eb9e6337-cdb1-4718-b12d-d210ce3ebac2.jpg"/>
          <p:cNvPicPr>
            <a:picLocks noChangeAspect="1"/>
          </p:cNvPicPr>
          <p:nvPr/>
        </p:nvPicPr>
        <p:blipFill>
          <a:blip r:embed="rId2" cstate="print"/>
          <a:stretch>
            <a:fillRect/>
          </a:stretch>
        </p:blipFill>
        <p:spPr>
          <a:xfrm>
            <a:off x="838200" y="666750"/>
            <a:ext cx="3253290" cy="1828800"/>
          </a:xfrm>
          <a:prstGeom prst="rect">
            <a:avLst/>
          </a:prstGeom>
          <a:ln>
            <a:noFill/>
          </a:ln>
          <a:effectLst>
            <a:outerShdw blurRad="292100" dist="139700" dir="2700000" algn="tl" rotWithShape="0">
              <a:srgbClr val="333333">
                <a:alpha val="65000"/>
              </a:srgbClr>
            </a:outerShdw>
          </a:effectLst>
        </p:spPr>
      </p:pic>
      <p:pic>
        <p:nvPicPr>
          <p:cNvPr id="5" name="Imagine 11" descr="e7b9e561-a2bf-442d-b77e-73d232eda8fe.jpg"/>
          <p:cNvPicPr>
            <a:picLocks noChangeAspect="1"/>
          </p:cNvPicPr>
          <p:nvPr/>
        </p:nvPicPr>
        <p:blipFill>
          <a:blip r:embed="rId3" cstate="print"/>
          <a:stretch>
            <a:fillRect/>
          </a:stretch>
        </p:blipFill>
        <p:spPr>
          <a:xfrm>
            <a:off x="4800600" y="666750"/>
            <a:ext cx="3252630" cy="1828800"/>
          </a:xfrm>
          <a:prstGeom prst="rect">
            <a:avLst/>
          </a:prstGeom>
          <a:ln>
            <a:noFill/>
          </a:ln>
          <a:effectLst>
            <a:outerShdw blurRad="292100" dist="139700" dir="2700000" algn="tl" rotWithShape="0">
              <a:srgbClr val="333333">
                <a:alpha val="65000"/>
              </a:srgbClr>
            </a:outerShdw>
          </a:effectLst>
        </p:spPr>
      </p:pic>
      <p:pic>
        <p:nvPicPr>
          <p:cNvPr id="7" name="Imagine 8" descr="249ef6d7-342b-471a-9de3-8aa31d77a77b.jpg"/>
          <p:cNvPicPr>
            <a:picLocks noChangeAspect="1"/>
          </p:cNvPicPr>
          <p:nvPr/>
        </p:nvPicPr>
        <p:blipFill>
          <a:blip r:embed="rId4" cstate="print"/>
          <a:srcRect l="6745" r="7700"/>
          <a:stretch>
            <a:fillRect/>
          </a:stretch>
        </p:blipFill>
        <p:spPr>
          <a:xfrm>
            <a:off x="2779638" y="2571751"/>
            <a:ext cx="2935362" cy="19288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8" name="Google Shape;358;p44"/>
          <p:cNvGrpSpPr/>
          <p:nvPr/>
        </p:nvGrpSpPr>
        <p:grpSpPr>
          <a:xfrm>
            <a:off x="5429350" y="874992"/>
            <a:ext cx="2999610" cy="3612167"/>
            <a:chOff x="5429350" y="874992"/>
            <a:chExt cx="2999610" cy="3612167"/>
          </a:xfrm>
        </p:grpSpPr>
        <p:grpSp>
          <p:nvGrpSpPr>
            <p:cNvPr id="359" name="Google Shape;359;p44"/>
            <p:cNvGrpSpPr/>
            <p:nvPr/>
          </p:nvGrpSpPr>
          <p:grpSpPr>
            <a:xfrm>
              <a:off x="5915046" y="874992"/>
              <a:ext cx="2513913" cy="2224633"/>
              <a:chOff x="1089187" y="1373063"/>
              <a:chExt cx="1980239" cy="1851392"/>
            </a:xfrm>
          </p:grpSpPr>
          <p:grpSp>
            <p:nvGrpSpPr>
              <p:cNvPr id="360" name="Google Shape;360;p44"/>
              <p:cNvGrpSpPr/>
              <p:nvPr/>
            </p:nvGrpSpPr>
            <p:grpSpPr>
              <a:xfrm>
                <a:off x="1089187" y="1373063"/>
                <a:ext cx="1980239" cy="1851392"/>
                <a:chOff x="1896450" y="1402600"/>
                <a:chExt cx="1980239" cy="1851392"/>
              </a:xfrm>
            </p:grpSpPr>
            <p:sp>
              <p:nvSpPr>
                <p:cNvPr id="361" name="Google Shape;361;p44"/>
                <p:cNvSpPr/>
                <p:nvPr/>
              </p:nvSpPr>
              <p:spPr>
                <a:xfrm>
                  <a:off x="2926605" y="2450353"/>
                  <a:ext cx="876515" cy="803639"/>
                </a:xfrm>
                <a:custGeom>
                  <a:avLst/>
                  <a:gdLst/>
                  <a:ahLst/>
                  <a:cxnLst/>
                  <a:rect l="l" t="t" r="r" b="b"/>
                  <a:pathLst>
                    <a:path w="30634" h="28087" extrusionOk="0">
                      <a:moveTo>
                        <a:pt x="8212" y="0"/>
                      </a:moveTo>
                      <a:lnTo>
                        <a:pt x="1" y="14955"/>
                      </a:lnTo>
                      <a:lnTo>
                        <a:pt x="9570" y="28087"/>
                      </a:lnTo>
                      <a:lnTo>
                        <a:pt x="9351" y="23572"/>
                      </a:lnTo>
                      <a:lnTo>
                        <a:pt x="9351" y="23572"/>
                      </a:lnTo>
                      <a:cubicBezTo>
                        <a:pt x="9813" y="23595"/>
                        <a:pt x="10261" y="23605"/>
                        <a:pt x="10695" y="23605"/>
                      </a:cubicBezTo>
                      <a:cubicBezTo>
                        <a:pt x="13884" y="23605"/>
                        <a:pt x="16310" y="23016"/>
                        <a:pt x="18033" y="22348"/>
                      </a:cubicBezTo>
                      <a:cubicBezTo>
                        <a:pt x="19925" y="21613"/>
                        <a:pt x="21471" y="20197"/>
                        <a:pt x="22401" y="18388"/>
                      </a:cubicBezTo>
                      <a:lnTo>
                        <a:pt x="30633" y="2375"/>
                      </a:lnTo>
                      <a:lnTo>
                        <a:pt x="30633" y="2375"/>
                      </a:lnTo>
                      <a:cubicBezTo>
                        <a:pt x="28090" y="5021"/>
                        <a:pt x="23371" y="5755"/>
                        <a:pt x="18915" y="5755"/>
                      </a:cubicBezTo>
                      <a:cubicBezTo>
                        <a:pt x="14050" y="5755"/>
                        <a:pt x="9498" y="4879"/>
                        <a:pt x="8436" y="4660"/>
                      </a:cubicBezTo>
                      <a:lnTo>
                        <a:pt x="82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p:nvPr/>
              </p:nvSpPr>
              <p:spPr>
                <a:xfrm>
                  <a:off x="3276771" y="1981652"/>
                  <a:ext cx="599918" cy="578688"/>
                </a:xfrm>
                <a:custGeom>
                  <a:avLst/>
                  <a:gdLst/>
                  <a:ahLst/>
                  <a:cxnLst/>
                  <a:rect l="l" t="t" r="r" b="b"/>
                  <a:pathLst>
                    <a:path w="20967" h="20225" extrusionOk="0">
                      <a:moveTo>
                        <a:pt x="14509" y="1"/>
                      </a:moveTo>
                      <a:lnTo>
                        <a:pt x="1" y="8673"/>
                      </a:lnTo>
                      <a:lnTo>
                        <a:pt x="8237" y="20225"/>
                      </a:lnTo>
                      <a:cubicBezTo>
                        <a:pt x="8249" y="20225"/>
                        <a:pt x="8260" y="20225"/>
                        <a:pt x="8272" y="20225"/>
                      </a:cubicBezTo>
                      <a:cubicBezTo>
                        <a:pt x="14656" y="20225"/>
                        <a:pt x="18146" y="17446"/>
                        <a:pt x="19798" y="14933"/>
                      </a:cubicBezTo>
                      <a:cubicBezTo>
                        <a:pt x="20922" y="13225"/>
                        <a:pt x="20966" y="11024"/>
                        <a:pt x="19934" y="9261"/>
                      </a:cubicBezTo>
                      <a:lnTo>
                        <a:pt x="14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4"/>
                <p:cNvSpPr/>
                <p:nvPr/>
              </p:nvSpPr>
              <p:spPr>
                <a:xfrm>
                  <a:off x="1896450" y="2007945"/>
                  <a:ext cx="699776" cy="933626"/>
                </a:xfrm>
                <a:custGeom>
                  <a:avLst/>
                  <a:gdLst/>
                  <a:ahLst/>
                  <a:cxnLst/>
                  <a:rect l="l" t="t" r="r" b="b"/>
                  <a:pathLst>
                    <a:path w="24457" h="32630" extrusionOk="0">
                      <a:moveTo>
                        <a:pt x="16399" y="1"/>
                      </a:moveTo>
                      <a:lnTo>
                        <a:pt x="208" y="922"/>
                      </a:lnTo>
                      <a:lnTo>
                        <a:pt x="4107" y="3192"/>
                      </a:lnTo>
                      <a:cubicBezTo>
                        <a:pt x="1847" y="6338"/>
                        <a:pt x="841" y="9107"/>
                        <a:pt x="413" y="11168"/>
                      </a:cubicBezTo>
                      <a:cubicBezTo>
                        <a:pt x="0" y="13159"/>
                        <a:pt x="346" y="15232"/>
                        <a:pt x="1354" y="16997"/>
                      </a:cubicBezTo>
                      <a:lnTo>
                        <a:pt x="10286" y="32629"/>
                      </a:lnTo>
                      <a:cubicBezTo>
                        <a:pt x="8542" y="25143"/>
                        <a:pt x="18977" y="14182"/>
                        <a:pt x="20433" y="12698"/>
                      </a:cubicBezTo>
                      <a:lnTo>
                        <a:pt x="24457" y="15041"/>
                      </a:lnTo>
                      <a:lnTo>
                        <a:pt x="163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4"/>
                <p:cNvSpPr/>
                <p:nvPr/>
              </p:nvSpPr>
              <p:spPr>
                <a:xfrm>
                  <a:off x="2213599" y="2655177"/>
                  <a:ext cx="504524" cy="484381"/>
                </a:xfrm>
                <a:custGeom>
                  <a:avLst/>
                  <a:gdLst/>
                  <a:ahLst/>
                  <a:cxnLst/>
                  <a:rect l="l" t="t" r="r" b="b"/>
                  <a:pathLst>
                    <a:path w="17633" h="16929" extrusionOk="0">
                      <a:moveTo>
                        <a:pt x="17633" y="0"/>
                      </a:moveTo>
                      <a:lnTo>
                        <a:pt x="3489" y="658"/>
                      </a:lnTo>
                      <a:cubicBezTo>
                        <a:pt x="0" y="6046"/>
                        <a:pt x="428" y="10506"/>
                        <a:pt x="1637" y="13268"/>
                      </a:cubicBezTo>
                      <a:cubicBezTo>
                        <a:pt x="2456" y="15141"/>
                        <a:pt x="4274" y="16375"/>
                        <a:pt x="6310" y="16464"/>
                      </a:cubicBezTo>
                      <a:lnTo>
                        <a:pt x="17008" y="16928"/>
                      </a:lnTo>
                      <a:lnTo>
                        <a:pt x="1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4"/>
                <p:cNvSpPr/>
                <p:nvPr/>
              </p:nvSpPr>
              <p:spPr>
                <a:xfrm>
                  <a:off x="2636464" y="1402600"/>
                  <a:ext cx="934055" cy="611764"/>
                </a:xfrm>
                <a:custGeom>
                  <a:avLst/>
                  <a:gdLst/>
                  <a:ahLst/>
                  <a:cxnLst/>
                  <a:rect l="l" t="t" r="r" b="b"/>
                  <a:pathLst>
                    <a:path w="32645" h="21381" extrusionOk="0">
                      <a:moveTo>
                        <a:pt x="18222" y="0"/>
                      </a:moveTo>
                      <a:cubicBezTo>
                        <a:pt x="18133" y="0"/>
                        <a:pt x="18045" y="2"/>
                        <a:pt x="17956" y="4"/>
                      </a:cubicBezTo>
                      <a:lnTo>
                        <a:pt x="0" y="575"/>
                      </a:lnTo>
                      <a:cubicBezTo>
                        <a:pt x="7410" y="2544"/>
                        <a:pt x="12161" y="16931"/>
                        <a:pt x="12783" y="18918"/>
                      </a:cubicBezTo>
                      <a:lnTo>
                        <a:pt x="8833" y="21380"/>
                      </a:lnTo>
                      <a:lnTo>
                        <a:pt x="25855" y="21307"/>
                      </a:lnTo>
                      <a:lnTo>
                        <a:pt x="32645" y="6535"/>
                      </a:lnTo>
                      <a:lnTo>
                        <a:pt x="28816" y="8922"/>
                      </a:lnTo>
                      <a:cubicBezTo>
                        <a:pt x="27107" y="5444"/>
                        <a:pt x="25142" y="3254"/>
                        <a:pt x="23528" y="1908"/>
                      </a:cubicBezTo>
                      <a:cubicBezTo>
                        <a:pt x="22039" y="664"/>
                        <a:pt x="20156" y="0"/>
                        <a:pt x="18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4"/>
                <p:cNvSpPr/>
                <p:nvPr/>
              </p:nvSpPr>
              <p:spPr>
                <a:xfrm>
                  <a:off x="2222983" y="1436504"/>
                  <a:ext cx="591420" cy="584038"/>
                </a:xfrm>
                <a:custGeom>
                  <a:avLst/>
                  <a:gdLst/>
                  <a:ahLst/>
                  <a:cxnLst/>
                  <a:rect l="l" t="t" r="r" b="b"/>
                  <a:pathLst>
                    <a:path w="20670" h="20412" extrusionOk="0">
                      <a:moveTo>
                        <a:pt x="10038" y="1"/>
                      </a:moveTo>
                      <a:cubicBezTo>
                        <a:pt x="8154" y="1"/>
                        <a:pt x="6397" y="1009"/>
                        <a:pt x="5431" y="2655"/>
                      </a:cubicBezTo>
                      <a:lnTo>
                        <a:pt x="1" y="11912"/>
                      </a:lnTo>
                      <a:lnTo>
                        <a:pt x="14610" y="20412"/>
                      </a:lnTo>
                      <a:lnTo>
                        <a:pt x="20669" y="7577"/>
                      </a:lnTo>
                      <a:cubicBezTo>
                        <a:pt x="17564" y="1957"/>
                        <a:pt x="13437" y="243"/>
                        <a:pt x="10438" y="16"/>
                      </a:cubicBezTo>
                      <a:cubicBezTo>
                        <a:pt x="10304" y="6"/>
                        <a:pt x="10171" y="1"/>
                        <a:pt x="10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4"/>
                <p:cNvSpPr/>
                <p:nvPr/>
              </p:nvSpPr>
              <p:spPr>
                <a:xfrm>
                  <a:off x="2636475" y="2155063"/>
                  <a:ext cx="456449" cy="365590"/>
                </a:xfrm>
                <a:custGeom>
                  <a:avLst/>
                  <a:gdLst/>
                  <a:ahLst/>
                  <a:cxnLst/>
                  <a:rect l="l" t="t" r="r" b="b"/>
                  <a:pathLst>
                    <a:path w="13790" h="11045" extrusionOk="0">
                      <a:moveTo>
                        <a:pt x="3772" y="1"/>
                      </a:moveTo>
                      <a:cubicBezTo>
                        <a:pt x="1689" y="1"/>
                        <a:pt x="0" y="1799"/>
                        <a:pt x="0" y="4018"/>
                      </a:cubicBezTo>
                      <a:cubicBezTo>
                        <a:pt x="0" y="4352"/>
                        <a:pt x="39" y="4685"/>
                        <a:pt x="116" y="5010"/>
                      </a:cubicBezTo>
                      <a:cubicBezTo>
                        <a:pt x="116" y="5010"/>
                        <a:pt x="240" y="7197"/>
                        <a:pt x="3533" y="9712"/>
                      </a:cubicBezTo>
                      <a:lnTo>
                        <a:pt x="3723" y="9874"/>
                      </a:lnTo>
                      <a:cubicBezTo>
                        <a:pt x="4636" y="10654"/>
                        <a:pt x="5764" y="11044"/>
                        <a:pt x="6893" y="11044"/>
                      </a:cubicBezTo>
                      <a:cubicBezTo>
                        <a:pt x="8019" y="11044"/>
                        <a:pt x="9144" y="10657"/>
                        <a:pt x="10056" y="9881"/>
                      </a:cubicBezTo>
                      <a:lnTo>
                        <a:pt x="10256" y="9712"/>
                      </a:lnTo>
                      <a:cubicBezTo>
                        <a:pt x="13548" y="7197"/>
                        <a:pt x="13672" y="5010"/>
                        <a:pt x="13672" y="5010"/>
                      </a:cubicBezTo>
                      <a:cubicBezTo>
                        <a:pt x="13749" y="4685"/>
                        <a:pt x="13789" y="4352"/>
                        <a:pt x="13789" y="4018"/>
                      </a:cubicBezTo>
                      <a:cubicBezTo>
                        <a:pt x="13789" y="1799"/>
                        <a:pt x="12100" y="1"/>
                        <a:pt x="10016" y="1"/>
                      </a:cubicBezTo>
                      <a:cubicBezTo>
                        <a:pt x="8718" y="1"/>
                        <a:pt x="7573" y="699"/>
                        <a:pt x="6895" y="1763"/>
                      </a:cubicBezTo>
                      <a:cubicBezTo>
                        <a:pt x="6216" y="699"/>
                        <a:pt x="5071" y="1"/>
                        <a:pt x="3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p:nvPr/>
              </p:nvSpPr>
              <p:spPr>
                <a:xfrm>
                  <a:off x="2974294" y="2277864"/>
                  <a:ext cx="38065" cy="19992"/>
                </a:xfrm>
                <a:custGeom>
                  <a:avLst/>
                  <a:gdLst/>
                  <a:ahLst/>
                  <a:cxnLst/>
                  <a:rect l="l" t="t" r="r" b="b"/>
                  <a:pathLst>
                    <a:path w="1150" h="604" extrusionOk="0">
                      <a:moveTo>
                        <a:pt x="576" y="1"/>
                      </a:moveTo>
                      <a:cubicBezTo>
                        <a:pt x="258" y="1"/>
                        <a:pt x="1" y="135"/>
                        <a:pt x="1" y="302"/>
                      </a:cubicBezTo>
                      <a:cubicBezTo>
                        <a:pt x="1" y="468"/>
                        <a:pt x="258" y="603"/>
                        <a:pt x="576" y="603"/>
                      </a:cubicBezTo>
                      <a:cubicBezTo>
                        <a:pt x="893" y="603"/>
                        <a:pt x="1149" y="468"/>
                        <a:pt x="1149" y="302"/>
                      </a:cubicBezTo>
                      <a:cubicBezTo>
                        <a:pt x="1149" y="135"/>
                        <a:pt x="893" y="1"/>
                        <a:pt x="576" y="1"/>
                      </a:cubicBezTo>
                      <a:close/>
                    </a:path>
                  </a:pathLst>
                </a:custGeom>
                <a:solidFill>
                  <a:srgbClr val="B97A6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4"/>
                <p:cNvSpPr/>
                <p:nvPr/>
              </p:nvSpPr>
              <p:spPr>
                <a:xfrm>
                  <a:off x="2768644" y="2259361"/>
                  <a:ext cx="35318" cy="17278"/>
                </a:xfrm>
                <a:custGeom>
                  <a:avLst/>
                  <a:gdLst/>
                  <a:ahLst/>
                  <a:cxnLst/>
                  <a:rect l="l" t="t" r="r" b="b"/>
                  <a:pathLst>
                    <a:path w="1067" h="522" fill="none" extrusionOk="0">
                      <a:moveTo>
                        <a:pt x="1066" y="1"/>
                      </a:moveTo>
                      <a:cubicBezTo>
                        <a:pt x="1066" y="1"/>
                        <a:pt x="570" y="52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2926399" y="2259361"/>
                  <a:ext cx="35318" cy="17278"/>
                </a:xfrm>
                <a:custGeom>
                  <a:avLst/>
                  <a:gdLst/>
                  <a:ahLst/>
                  <a:cxnLst/>
                  <a:rect l="l" t="t" r="r" b="b"/>
                  <a:pathLst>
                    <a:path w="1067" h="522" fill="none" extrusionOk="0">
                      <a:moveTo>
                        <a:pt x="1067" y="1"/>
                      </a:moveTo>
                      <a:cubicBezTo>
                        <a:pt x="1067" y="1"/>
                        <a:pt x="571" y="52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4"/>
                <p:cNvSpPr/>
                <p:nvPr/>
              </p:nvSpPr>
              <p:spPr>
                <a:xfrm>
                  <a:off x="2834910" y="2294215"/>
                  <a:ext cx="55310" cy="23633"/>
                </a:xfrm>
                <a:custGeom>
                  <a:avLst/>
                  <a:gdLst/>
                  <a:ahLst/>
                  <a:cxnLst/>
                  <a:rect l="l" t="t" r="r" b="b"/>
                  <a:pathLst>
                    <a:path w="1671" h="714" fill="none" extrusionOk="0">
                      <a:moveTo>
                        <a:pt x="104" y="1"/>
                      </a:moveTo>
                      <a:cubicBezTo>
                        <a:pt x="104" y="1"/>
                        <a:pt x="1" y="714"/>
                        <a:pt x="817" y="714"/>
                      </a:cubicBezTo>
                      <a:cubicBezTo>
                        <a:pt x="1671" y="714"/>
                        <a:pt x="1566" y="1"/>
                        <a:pt x="1566"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44"/>
              <p:cNvSpPr/>
              <p:nvPr/>
            </p:nvSpPr>
            <p:spPr>
              <a:xfrm>
                <a:off x="1918207" y="2251876"/>
                <a:ext cx="38065" cy="19992"/>
              </a:xfrm>
              <a:custGeom>
                <a:avLst/>
                <a:gdLst/>
                <a:ahLst/>
                <a:cxnLst/>
                <a:rect l="l" t="t" r="r" b="b"/>
                <a:pathLst>
                  <a:path w="1150" h="604" extrusionOk="0">
                    <a:moveTo>
                      <a:pt x="576" y="1"/>
                    </a:moveTo>
                    <a:cubicBezTo>
                      <a:pt x="258" y="1"/>
                      <a:pt x="1" y="135"/>
                      <a:pt x="1" y="302"/>
                    </a:cubicBezTo>
                    <a:cubicBezTo>
                      <a:pt x="1" y="468"/>
                      <a:pt x="258" y="603"/>
                      <a:pt x="576" y="603"/>
                    </a:cubicBezTo>
                    <a:cubicBezTo>
                      <a:pt x="893" y="603"/>
                      <a:pt x="1149" y="468"/>
                      <a:pt x="1149" y="302"/>
                    </a:cubicBezTo>
                    <a:cubicBezTo>
                      <a:pt x="1149" y="135"/>
                      <a:pt x="893" y="1"/>
                      <a:pt x="576" y="1"/>
                    </a:cubicBezTo>
                    <a:close/>
                  </a:path>
                </a:pathLst>
              </a:custGeom>
              <a:solidFill>
                <a:srgbClr val="B97A6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44"/>
            <p:cNvGrpSpPr/>
            <p:nvPr/>
          </p:nvGrpSpPr>
          <p:grpSpPr>
            <a:xfrm>
              <a:off x="5429350" y="1073676"/>
              <a:ext cx="2999565" cy="2166599"/>
              <a:chOff x="6400900" y="1388001"/>
              <a:chExt cx="2999565" cy="2166599"/>
            </a:xfrm>
          </p:grpSpPr>
          <p:sp>
            <p:nvSpPr>
              <p:cNvPr id="374" name="Google Shape;374;p44"/>
              <p:cNvSpPr/>
              <p:nvPr/>
            </p:nvSpPr>
            <p:spPr>
              <a:xfrm>
                <a:off x="6400900" y="1388001"/>
                <a:ext cx="365385" cy="10975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4"/>
              <p:cNvSpPr/>
              <p:nvPr/>
            </p:nvSpPr>
            <p:spPr>
              <a:xfrm>
                <a:off x="9035099" y="3449350"/>
                <a:ext cx="365366" cy="105250"/>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44"/>
            <p:cNvSpPr/>
            <p:nvPr/>
          </p:nvSpPr>
          <p:spPr>
            <a:xfrm flipH="1">
              <a:off x="5915025" y="3083451"/>
              <a:ext cx="365385" cy="10975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44"/>
            <p:cNvGrpSpPr/>
            <p:nvPr/>
          </p:nvGrpSpPr>
          <p:grpSpPr>
            <a:xfrm>
              <a:off x="6532926" y="3193420"/>
              <a:ext cx="1278114" cy="1293739"/>
              <a:chOff x="3230550" y="4566025"/>
              <a:chExt cx="797575" cy="807275"/>
            </a:xfrm>
          </p:grpSpPr>
          <p:sp>
            <p:nvSpPr>
              <p:cNvPr id="378" name="Google Shape;378;p44"/>
              <p:cNvSpPr/>
              <p:nvPr/>
            </p:nvSpPr>
            <p:spPr>
              <a:xfrm>
                <a:off x="3500775" y="4580200"/>
                <a:ext cx="203075" cy="240700"/>
              </a:xfrm>
              <a:custGeom>
                <a:avLst/>
                <a:gdLst/>
                <a:ahLst/>
                <a:cxnLst/>
                <a:rect l="l" t="t" r="r" b="b"/>
                <a:pathLst>
                  <a:path w="8123" h="9628" extrusionOk="0">
                    <a:moveTo>
                      <a:pt x="6045" y="0"/>
                    </a:moveTo>
                    <a:cubicBezTo>
                      <a:pt x="5977" y="0"/>
                      <a:pt x="5909" y="16"/>
                      <a:pt x="5844" y="49"/>
                    </a:cubicBezTo>
                    <a:cubicBezTo>
                      <a:pt x="5402" y="278"/>
                      <a:pt x="4800" y="886"/>
                      <a:pt x="5076" y="2105"/>
                    </a:cubicBezTo>
                    <a:cubicBezTo>
                      <a:pt x="5244" y="2856"/>
                      <a:pt x="5639" y="4990"/>
                      <a:pt x="5639" y="4990"/>
                    </a:cubicBezTo>
                    <a:cubicBezTo>
                      <a:pt x="5639" y="4990"/>
                      <a:pt x="4256" y="7521"/>
                      <a:pt x="0" y="8666"/>
                    </a:cubicBezTo>
                    <a:lnTo>
                      <a:pt x="5263" y="9628"/>
                    </a:lnTo>
                    <a:lnTo>
                      <a:pt x="7714" y="5870"/>
                    </a:lnTo>
                    <a:cubicBezTo>
                      <a:pt x="8043" y="5403"/>
                      <a:pt x="8123" y="4804"/>
                      <a:pt x="7924" y="4270"/>
                    </a:cubicBezTo>
                    <a:lnTo>
                      <a:pt x="6478" y="305"/>
                    </a:lnTo>
                    <a:cubicBezTo>
                      <a:pt x="6409" y="117"/>
                      <a:pt x="6231" y="0"/>
                      <a:pt x="6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4"/>
              <p:cNvSpPr/>
              <p:nvPr/>
            </p:nvSpPr>
            <p:spPr>
              <a:xfrm>
                <a:off x="3634275" y="4571475"/>
                <a:ext cx="279450" cy="268725"/>
              </a:xfrm>
              <a:custGeom>
                <a:avLst/>
                <a:gdLst/>
                <a:ahLst/>
                <a:cxnLst/>
                <a:rect l="l" t="t" r="r" b="b"/>
                <a:pathLst>
                  <a:path w="11178" h="10749" extrusionOk="0">
                    <a:moveTo>
                      <a:pt x="10426" y="1"/>
                    </a:moveTo>
                    <a:cubicBezTo>
                      <a:pt x="10016" y="1"/>
                      <a:pt x="9516" y="171"/>
                      <a:pt x="9231" y="828"/>
                    </a:cubicBezTo>
                    <a:cubicBezTo>
                      <a:pt x="8626" y="2219"/>
                      <a:pt x="7910" y="4678"/>
                      <a:pt x="7910" y="4678"/>
                    </a:cubicBezTo>
                    <a:lnTo>
                      <a:pt x="5152" y="8156"/>
                    </a:lnTo>
                    <a:lnTo>
                      <a:pt x="0" y="9404"/>
                    </a:lnTo>
                    <a:lnTo>
                      <a:pt x="7284" y="10748"/>
                    </a:lnTo>
                    <a:lnTo>
                      <a:pt x="7607" y="9277"/>
                    </a:lnTo>
                    <a:lnTo>
                      <a:pt x="10111" y="5380"/>
                    </a:lnTo>
                    <a:cubicBezTo>
                      <a:pt x="10250" y="5165"/>
                      <a:pt x="10344" y="4926"/>
                      <a:pt x="10389" y="4674"/>
                    </a:cubicBezTo>
                    <a:lnTo>
                      <a:pt x="11144" y="498"/>
                    </a:lnTo>
                    <a:cubicBezTo>
                      <a:pt x="11177" y="314"/>
                      <a:pt x="11073" y="132"/>
                      <a:pt x="10895" y="75"/>
                    </a:cubicBezTo>
                    <a:cubicBezTo>
                      <a:pt x="10775" y="35"/>
                      <a:pt x="10610" y="1"/>
                      <a:pt x="10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4"/>
              <p:cNvSpPr/>
              <p:nvPr/>
            </p:nvSpPr>
            <p:spPr>
              <a:xfrm>
                <a:off x="3612950" y="4566025"/>
                <a:ext cx="208600" cy="252125"/>
              </a:xfrm>
              <a:custGeom>
                <a:avLst/>
                <a:gdLst/>
                <a:ahLst/>
                <a:cxnLst/>
                <a:rect l="l" t="t" r="r" b="b"/>
                <a:pathLst>
                  <a:path w="8344" h="10085" extrusionOk="0">
                    <a:moveTo>
                      <a:pt x="7811" y="1"/>
                    </a:moveTo>
                    <a:cubicBezTo>
                      <a:pt x="7414" y="1"/>
                      <a:pt x="6816" y="140"/>
                      <a:pt x="6531" y="798"/>
                    </a:cubicBezTo>
                    <a:cubicBezTo>
                      <a:pt x="6003" y="2007"/>
                      <a:pt x="5074" y="6027"/>
                      <a:pt x="5074" y="6027"/>
                    </a:cubicBezTo>
                    <a:lnTo>
                      <a:pt x="0" y="8521"/>
                    </a:lnTo>
                    <a:lnTo>
                      <a:pt x="2114" y="10085"/>
                    </a:lnTo>
                    <a:lnTo>
                      <a:pt x="6420" y="8892"/>
                    </a:lnTo>
                    <a:lnTo>
                      <a:pt x="7069" y="7895"/>
                    </a:lnTo>
                    <a:lnTo>
                      <a:pt x="7963" y="3859"/>
                    </a:lnTo>
                    <a:lnTo>
                      <a:pt x="8323" y="424"/>
                    </a:lnTo>
                    <a:cubicBezTo>
                      <a:pt x="8343" y="217"/>
                      <a:pt x="8194" y="33"/>
                      <a:pt x="7987" y="10"/>
                    </a:cubicBezTo>
                    <a:cubicBezTo>
                      <a:pt x="7936" y="5"/>
                      <a:pt x="7876" y="1"/>
                      <a:pt x="7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4"/>
              <p:cNvSpPr/>
              <p:nvPr/>
            </p:nvSpPr>
            <p:spPr>
              <a:xfrm>
                <a:off x="3230550" y="4856325"/>
                <a:ext cx="264775" cy="516975"/>
              </a:xfrm>
              <a:custGeom>
                <a:avLst/>
                <a:gdLst/>
                <a:ahLst/>
                <a:cxnLst/>
                <a:rect l="l" t="t" r="r" b="b"/>
                <a:pathLst>
                  <a:path w="10591" h="20679" extrusionOk="0">
                    <a:moveTo>
                      <a:pt x="2182" y="1"/>
                    </a:moveTo>
                    <a:lnTo>
                      <a:pt x="1" y="20679"/>
                    </a:lnTo>
                    <a:lnTo>
                      <a:pt x="10590" y="20679"/>
                    </a:lnTo>
                    <a:lnTo>
                      <a:pt x="8708" y="1320"/>
                    </a:lnTo>
                    <a:lnTo>
                      <a:pt x="2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4"/>
              <p:cNvSpPr/>
              <p:nvPr/>
            </p:nvSpPr>
            <p:spPr>
              <a:xfrm>
                <a:off x="3285075" y="4733925"/>
                <a:ext cx="562500" cy="206675"/>
              </a:xfrm>
              <a:custGeom>
                <a:avLst/>
                <a:gdLst/>
                <a:ahLst/>
                <a:cxnLst/>
                <a:rect l="l" t="t" r="r" b="b"/>
                <a:pathLst>
                  <a:path w="22500" h="8267" extrusionOk="0">
                    <a:moveTo>
                      <a:pt x="5341" y="1"/>
                    </a:moveTo>
                    <a:cubicBezTo>
                      <a:pt x="195" y="322"/>
                      <a:pt x="1" y="4897"/>
                      <a:pt x="1" y="4897"/>
                    </a:cubicBezTo>
                    <a:lnTo>
                      <a:pt x="5795" y="8266"/>
                    </a:lnTo>
                    <a:lnTo>
                      <a:pt x="22500" y="4578"/>
                    </a:lnTo>
                    <a:lnTo>
                      <a:pt x="13784" y="1108"/>
                    </a:lnTo>
                    <a:lnTo>
                      <a:pt x="5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4"/>
              <p:cNvSpPr/>
              <p:nvPr/>
            </p:nvSpPr>
            <p:spPr>
              <a:xfrm>
                <a:off x="3642350" y="4632875"/>
                <a:ext cx="385775" cy="215550"/>
              </a:xfrm>
              <a:custGeom>
                <a:avLst/>
                <a:gdLst/>
                <a:ahLst/>
                <a:cxnLst/>
                <a:rect l="l" t="t" r="r" b="b"/>
                <a:pathLst>
                  <a:path w="15431" h="8622" extrusionOk="0">
                    <a:moveTo>
                      <a:pt x="14239" y="0"/>
                    </a:moveTo>
                    <a:cubicBezTo>
                      <a:pt x="13959" y="0"/>
                      <a:pt x="13663" y="67"/>
                      <a:pt x="13377" y="250"/>
                    </a:cubicBezTo>
                    <a:cubicBezTo>
                      <a:pt x="12317" y="927"/>
                      <a:pt x="7599" y="5622"/>
                      <a:pt x="7599" y="5622"/>
                    </a:cubicBezTo>
                    <a:lnTo>
                      <a:pt x="1" y="5651"/>
                    </a:lnTo>
                    <a:lnTo>
                      <a:pt x="8209" y="8622"/>
                    </a:lnTo>
                    <a:lnTo>
                      <a:pt x="8778" y="8530"/>
                    </a:lnTo>
                    <a:cubicBezTo>
                      <a:pt x="9228" y="8456"/>
                      <a:pt x="9637" y="8227"/>
                      <a:pt x="9931" y="7875"/>
                    </a:cubicBezTo>
                    <a:lnTo>
                      <a:pt x="15216" y="1130"/>
                    </a:lnTo>
                    <a:cubicBezTo>
                      <a:pt x="15431" y="874"/>
                      <a:pt x="15353" y="295"/>
                      <a:pt x="15046" y="170"/>
                    </a:cubicBezTo>
                    <a:cubicBezTo>
                      <a:pt x="14818" y="77"/>
                      <a:pt x="14538" y="0"/>
                      <a:pt x="1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3448250" y="4742275"/>
                <a:ext cx="344150" cy="193975"/>
              </a:xfrm>
              <a:custGeom>
                <a:avLst/>
                <a:gdLst/>
                <a:ahLst/>
                <a:cxnLst/>
                <a:rect l="l" t="t" r="r" b="b"/>
                <a:pathLst>
                  <a:path w="13766" h="7759" extrusionOk="0">
                    <a:moveTo>
                      <a:pt x="13329" y="0"/>
                    </a:moveTo>
                    <a:lnTo>
                      <a:pt x="0" y="5882"/>
                    </a:lnTo>
                    <a:lnTo>
                      <a:pt x="17" y="7759"/>
                    </a:lnTo>
                    <a:lnTo>
                      <a:pt x="10093" y="5543"/>
                    </a:lnTo>
                    <a:lnTo>
                      <a:pt x="13765" y="1635"/>
                    </a:lnTo>
                    <a:lnTo>
                      <a:pt x="133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4"/>
              <p:cNvSpPr/>
              <p:nvPr/>
            </p:nvSpPr>
            <p:spPr>
              <a:xfrm>
                <a:off x="3825875" y="4760950"/>
                <a:ext cx="22775" cy="32350"/>
              </a:xfrm>
              <a:custGeom>
                <a:avLst/>
                <a:gdLst/>
                <a:ahLst/>
                <a:cxnLst/>
                <a:rect l="l" t="t" r="r" b="b"/>
                <a:pathLst>
                  <a:path w="911" h="1294" fill="none" extrusionOk="0">
                    <a:moveTo>
                      <a:pt x="82" y="0"/>
                    </a:moveTo>
                    <a:cubicBezTo>
                      <a:pt x="82" y="0"/>
                      <a:pt x="0" y="765"/>
                      <a:pt x="911" y="1293"/>
                    </a:cubicBezTo>
                  </a:path>
                </a:pathLst>
              </a:custGeom>
              <a:solidFill>
                <a:schemeClr val="accent3"/>
              </a:solidFill>
              <a:ln w="100" cap="rnd" cmpd="sng">
                <a:solidFill>
                  <a:srgbClr val="F2AB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p:nvPr/>
            </p:nvSpPr>
            <p:spPr>
              <a:xfrm>
                <a:off x="3554175" y="4738950"/>
                <a:ext cx="171925" cy="53925"/>
              </a:xfrm>
              <a:custGeom>
                <a:avLst/>
                <a:gdLst/>
                <a:ahLst/>
                <a:cxnLst/>
                <a:rect l="l" t="t" r="r" b="b"/>
                <a:pathLst>
                  <a:path w="6877" h="2157" extrusionOk="0">
                    <a:moveTo>
                      <a:pt x="2327" y="0"/>
                    </a:moveTo>
                    <a:lnTo>
                      <a:pt x="0" y="610"/>
                    </a:lnTo>
                    <a:lnTo>
                      <a:pt x="3450" y="2157"/>
                    </a:lnTo>
                    <a:lnTo>
                      <a:pt x="6877" y="553"/>
                    </a:lnTo>
                    <a:lnTo>
                      <a:pt x="5723" y="569"/>
                    </a:lnTo>
                    <a:cubicBezTo>
                      <a:pt x="5678" y="570"/>
                      <a:pt x="5634" y="570"/>
                      <a:pt x="5589" y="570"/>
                    </a:cubicBezTo>
                    <a:cubicBezTo>
                      <a:pt x="4804" y="570"/>
                      <a:pt x="4023" y="468"/>
                      <a:pt x="3266" y="266"/>
                    </a:cubicBezTo>
                    <a:lnTo>
                      <a:pt x="23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4"/>
              <p:cNvSpPr/>
              <p:nvPr/>
            </p:nvSpPr>
            <p:spPr>
              <a:xfrm>
                <a:off x="3763000" y="4733225"/>
                <a:ext cx="33425" cy="42000"/>
              </a:xfrm>
              <a:custGeom>
                <a:avLst/>
                <a:gdLst/>
                <a:ahLst/>
                <a:cxnLst/>
                <a:rect l="l" t="t" r="r" b="b"/>
                <a:pathLst>
                  <a:path w="1337" h="1680" fill="none" extrusionOk="0">
                    <a:moveTo>
                      <a:pt x="1337" y="0"/>
                    </a:moveTo>
                    <a:lnTo>
                      <a:pt x="1" y="1680"/>
                    </a:lnTo>
                  </a:path>
                </a:pathLst>
              </a:custGeom>
              <a:solidFill>
                <a:schemeClr val="accent3"/>
              </a:solidFill>
              <a:ln w="100" cap="rnd" cmpd="sng">
                <a:solidFill>
                  <a:srgbClr val="E394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4"/>
              <p:cNvSpPr/>
              <p:nvPr/>
            </p:nvSpPr>
            <p:spPr>
              <a:xfrm>
                <a:off x="3297600" y="4732500"/>
                <a:ext cx="498475" cy="203800"/>
              </a:xfrm>
              <a:custGeom>
                <a:avLst/>
                <a:gdLst/>
                <a:ahLst/>
                <a:cxnLst/>
                <a:rect l="l" t="t" r="r" b="b"/>
                <a:pathLst>
                  <a:path w="19939" h="8152" extrusionOk="0">
                    <a:moveTo>
                      <a:pt x="5232" y="1"/>
                    </a:moveTo>
                    <a:cubicBezTo>
                      <a:pt x="1363" y="1"/>
                      <a:pt x="1" y="3143"/>
                      <a:pt x="1" y="3143"/>
                    </a:cubicBezTo>
                    <a:lnTo>
                      <a:pt x="6043" y="8152"/>
                    </a:lnTo>
                    <a:lnTo>
                      <a:pt x="6053" y="7652"/>
                    </a:lnTo>
                    <a:cubicBezTo>
                      <a:pt x="6063" y="7200"/>
                      <a:pt x="6376" y="6809"/>
                      <a:pt x="6820" y="6707"/>
                    </a:cubicBezTo>
                    <a:lnTo>
                      <a:pt x="14953" y="4712"/>
                    </a:lnTo>
                    <a:cubicBezTo>
                      <a:pt x="15239" y="4651"/>
                      <a:pt x="15513" y="4545"/>
                      <a:pt x="15769" y="4399"/>
                    </a:cubicBezTo>
                    <a:lnTo>
                      <a:pt x="19628" y="2180"/>
                    </a:lnTo>
                    <a:cubicBezTo>
                      <a:pt x="19646" y="2169"/>
                      <a:pt x="19662" y="2157"/>
                      <a:pt x="19681" y="2145"/>
                    </a:cubicBezTo>
                    <a:cubicBezTo>
                      <a:pt x="19898" y="1981"/>
                      <a:pt x="19938" y="1674"/>
                      <a:pt x="19775" y="1459"/>
                    </a:cubicBezTo>
                    <a:cubicBezTo>
                      <a:pt x="19353" y="906"/>
                      <a:pt x="18723" y="727"/>
                      <a:pt x="18048" y="727"/>
                    </a:cubicBezTo>
                    <a:cubicBezTo>
                      <a:pt x="17749" y="727"/>
                      <a:pt x="17442" y="762"/>
                      <a:pt x="17140" y="815"/>
                    </a:cubicBezTo>
                    <a:lnTo>
                      <a:pt x="14633" y="1255"/>
                    </a:lnTo>
                    <a:cubicBezTo>
                      <a:pt x="14633" y="1255"/>
                      <a:pt x="9832" y="183"/>
                      <a:pt x="5531" y="7"/>
                    </a:cubicBezTo>
                    <a:cubicBezTo>
                      <a:pt x="5430" y="3"/>
                      <a:pt x="5330" y="1"/>
                      <a:pt x="5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9" name="Google Shape;389;p44"/>
          <p:cNvSpPr txBox="1">
            <a:spLocks noGrp="1"/>
          </p:cNvSpPr>
          <p:nvPr>
            <p:ph type="title"/>
          </p:nvPr>
        </p:nvSpPr>
        <p:spPr>
          <a:xfrm>
            <a:off x="715100" y="1737300"/>
            <a:ext cx="4990500" cy="16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Vă mulțumim pentru atenție!</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cxnSp>
        <p:nvCxnSpPr>
          <p:cNvPr id="244" name="Google Shape;244;p35"/>
          <p:cNvCxnSpPr/>
          <p:nvPr/>
        </p:nvCxnSpPr>
        <p:spPr>
          <a:xfrm>
            <a:off x="845675" y="4603180"/>
            <a:ext cx="7713900" cy="0"/>
          </a:xfrm>
          <a:prstGeom prst="straightConnector1">
            <a:avLst/>
          </a:prstGeom>
          <a:noFill/>
          <a:ln w="19050" cap="flat" cmpd="sng">
            <a:solidFill>
              <a:schemeClr val="accent1"/>
            </a:solidFill>
            <a:prstDash val="solid"/>
            <a:round/>
            <a:headEnd type="none" w="med" len="med"/>
            <a:tailEnd type="none" w="med" len="med"/>
          </a:ln>
        </p:spPr>
      </p:cxnSp>
      <p:cxnSp>
        <p:nvCxnSpPr>
          <p:cNvPr id="245" name="Google Shape;245;p35"/>
          <p:cNvCxnSpPr/>
          <p:nvPr/>
        </p:nvCxnSpPr>
        <p:spPr>
          <a:xfrm>
            <a:off x="715050" y="2986055"/>
            <a:ext cx="7713900" cy="0"/>
          </a:xfrm>
          <a:prstGeom prst="straightConnector1">
            <a:avLst/>
          </a:prstGeom>
          <a:noFill/>
          <a:ln w="19050" cap="flat" cmpd="sng">
            <a:solidFill>
              <a:schemeClr val="accent1"/>
            </a:solidFill>
            <a:prstDash val="solid"/>
            <a:round/>
            <a:headEnd type="none" w="med" len="med"/>
            <a:tailEnd type="none" w="med" len="med"/>
          </a:ln>
        </p:spPr>
      </p:cxnSp>
      <p:sp>
        <p:nvSpPr>
          <p:cNvPr id="246" name="Google Shape;246;p35"/>
          <p:cNvSpPr txBox="1">
            <a:spLocks noGrp="1"/>
          </p:cNvSpPr>
          <p:nvPr>
            <p:ph type="title"/>
          </p:nvPr>
        </p:nvSpPr>
        <p:spPr>
          <a:xfrm>
            <a:off x="715100" y="1341205"/>
            <a:ext cx="4596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Cine suntem noi?</a:t>
            </a:r>
            <a:endParaRPr/>
          </a:p>
        </p:txBody>
      </p:sp>
      <p:sp>
        <p:nvSpPr>
          <p:cNvPr id="247" name="Google Shape;247;p35"/>
          <p:cNvSpPr txBox="1">
            <a:spLocks noGrp="1"/>
          </p:cNvSpPr>
          <p:nvPr>
            <p:ph type="title" idx="2"/>
          </p:nvPr>
        </p:nvSpPr>
        <p:spPr>
          <a:xfrm>
            <a:off x="7403400" y="1378800"/>
            <a:ext cx="1014300" cy="62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01</a:t>
            </a:r>
            <a:endParaRPr/>
          </a:p>
        </p:txBody>
      </p:sp>
      <p:sp>
        <p:nvSpPr>
          <p:cNvPr id="248" name="Google Shape;248;p35"/>
          <p:cNvSpPr txBox="1">
            <a:spLocks noGrp="1"/>
          </p:cNvSpPr>
          <p:nvPr>
            <p:ph type="title" idx="3"/>
          </p:nvPr>
        </p:nvSpPr>
        <p:spPr>
          <a:xfrm>
            <a:off x="715100" y="3409354"/>
            <a:ext cx="4596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Proiectele noastre</a:t>
            </a:r>
            <a:endParaRPr/>
          </a:p>
        </p:txBody>
      </p:sp>
      <p:sp>
        <p:nvSpPr>
          <p:cNvPr id="249" name="Google Shape;249;p35"/>
          <p:cNvSpPr txBox="1">
            <a:spLocks noGrp="1"/>
          </p:cNvSpPr>
          <p:nvPr>
            <p:ph type="title" idx="4"/>
          </p:nvPr>
        </p:nvSpPr>
        <p:spPr>
          <a:xfrm>
            <a:off x="7403400" y="3409351"/>
            <a:ext cx="1014300" cy="62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02</a:t>
            </a:r>
            <a:endParaRPr/>
          </a:p>
        </p:txBody>
      </p:sp>
      <p:sp>
        <p:nvSpPr>
          <p:cNvPr id="250" name="Google Shape;250;p35"/>
          <p:cNvSpPr txBox="1">
            <a:spLocks noGrp="1"/>
          </p:cNvSpPr>
          <p:nvPr>
            <p:ph type="title" idx="15"/>
          </p:nvPr>
        </p:nvSpPr>
        <p:spPr>
          <a:xfrm>
            <a:off x="720000" y="604075"/>
            <a:ext cx="7704000" cy="4515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a:t>Cuprins</a:t>
            </a:r>
            <a:endParaRPr/>
          </a:p>
        </p:txBody>
      </p:sp>
      <p:cxnSp>
        <p:nvCxnSpPr>
          <p:cNvPr id="251" name="Google Shape;251;p35"/>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1908150" y="2427332"/>
            <a:ext cx="5327700" cy="14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Cine suntem noi?</a:t>
            </a:r>
            <a:endParaRPr/>
          </a:p>
        </p:txBody>
      </p:sp>
      <p:sp>
        <p:nvSpPr>
          <p:cNvPr id="257" name="Google Shape;257;p36"/>
          <p:cNvSpPr txBox="1">
            <a:spLocks noGrp="1"/>
          </p:cNvSpPr>
          <p:nvPr>
            <p:ph type="title" idx="2"/>
          </p:nvPr>
        </p:nvSpPr>
        <p:spPr>
          <a:xfrm>
            <a:off x="2996575" y="592444"/>
            <a:ext cx="3150900" cy="15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grpSp>
        <p:nvGrpSpPr>
          <p:cNvPr id="258" name="Google Shape;258;p36"/>
          <p:cNvGrpSpPr/>
          <p:nvPr/>
        </p:nvGrpSpPr>
        <p:grpSpPr>
          <a:xfrm>
            <a:off x="6268657" y="774526"/>
            <a:ext cx="2085150" cy="1305076"/>
            <a:chOff x="6816361" y="1237638"/>
            <a:chExt cx="893112" cy="558991"/>
          </a:xfrm>
        </p:grpSpPr>
        <p:sp>
          <p:nvSpPr>
            <p:cNvPr id="259" name="Google Shape;259;p36"/>
            <p:cNvSpPr/>
            <p:nvPr/>
          </p:nvSpPr>
          <p:spPr>
            <a:xfrm>
              <a:off x="6816361" y="1237638"/>
              <a:ext cx="557446" cy="558991"/>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7138948" y="1478807"/>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6"/>
          <p:cNvSpPr/>
          <p:nvPr/>
        </p:nvSpPr>
        <p:spPr>
          <a:xfrm>
            <a:off x="2419914" y="1220462"/>
            <a:ext cx="719735" cy="21616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1315282" y="1874681"/>
            <a:ext cx="1073151" cy="216178"/>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flipH="1">
            <a:off x="7498054" y="2504276"/>
            <a:ext cx="719721" cy="144974"/>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36"/>
          <p:cNvGrpSpPr/>
          <p:nvPr/>
        </p:nvGrpSpPr>
        <p:grpSpPr>
          <a:xfrm>
            <a:off x="1408750" y="2716625"/>
            <a:ext cx="445547" cy="1091472"/>
            <a:chOff x="1408750" y="2716625"/>
            <a:chExt cx="445547" cy="1091472"/>
          </a:xfrm>
        </p:grpSpPr>
        <p:sp>
          <p:nvSpPr>
            <p:cNvPr id="265" name="Google Shape;265;p36"/>
            <p:cNvSpPr/>
            <p:nvPr/>
          </p:nvSpPr>
          <p:spPr>
            <a:xfrm>
              <a:off x="1582824" y="3598725"/>
              <a:ext cx="97400" cy="209372"/>
            </a:xfrm>
            <a:custGeom>
              <a:avLst/>
              <a:gdLst/>
              <a:ahLst/>
              <a:cxnLst/>
              <a:rect l="l" t="t" r="r" b="b"/>
              <a:pathLst>
                <a:path w="832" h="2587" extrusionOk="0">
                  <a:moveTo>
                    <a:pt x="0" y="1"/>
                  </a:moveTo>
                  <a:lnTo>
                    <a:pt x="0" y="2586"/>
                  </a:lnTo>
                  <a:lnTo>
                    <a:pt x="832" y="2586"/>
                  </a:lnTo>
                  <a:lnTo>
                    <a:pt x="8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1408750" y="2716625"/>
              <a:ext cx="445547" cy="884865"/>
            </a:xfrm>
            <a:custGeom>
              <a:avLst/>
              <a:gdLst/>
              <a:ahLst/>
              <a:cxnLst/>
              <a:rect l="l" t="t" r="r" b="b"/>
              <a:pathLst>
                <a:path w="5505" h="11548" extrusionOk="0">
                  <a:moveTo>
                    <a:pt x="2714" y="1"/>
                  </a:moveTo>
                  <a:lnTo>
                    <a:pt x="0" y="11548"/>
                  </a:lnTo>
                  <a:lnTo>
                    <a:pt x="5504" y="11548"/>
                  </a:lnTo>
                  <a:lnTo>
                    <a:pt x="2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36"/>
          <p:cNvGrpSpPr/>
          <p:nvPr/>
        </p:nvGrpSpPr>
        <p:grpSpPr>
          <a:xfrm>
            <a:off x="710975" y="2250693"/>
            <a:ext cx="643941" cy="1557396"/>
            <a:chOff x="710975" y="2250693"/>
            <a:chExt cx="643941" cy="1557396"/>
          </a:xfrm>
        </p:grpSpPr>
        <p:sp>
          <p:nvSpPr>
            <p:cNvPr id="268" name="Google Shape;268;p36"/>
            <p:cNvSpPr/>
            <p:nvPr/>
          </p:nvSpPr>
          <p:spPr>
            <a:xfrm>
              <a:off x="977584" y="3505605"/>
              <a:ext cx="97385" cy="302484"/>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710975" y="2250693"/>
              <a:ext cx="643941" cy="1350801"/>
            </a:xfrm>
            <a:custGeom>
              <a:avLst/>
              <a:gdLst/>
              <a:ahLst/>
              <a:cxnLst/>
              <a:rect l="l" t="t" r="r" b="b"/>
              <a:pathLst>
                <a:path w="6857" h="14384" extrusionOk="0">
                  <a:moveTo>
                    <a:pt x="3380" y="0"/>
                  </a:moveTo>
                  <a:lnTo>
                    <a:pt x="0" y="14383"/>
                  </a:lnTo>
                  <a:lnTo>
                    <a:pt x="6856" y="14383"/>
                  </a:lnTo>
                  <a:lnTo>
                    <a:pt x="33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6"/>
          <p:cNvGrpSpPr/>
          <p:nvPr/>
        </p:nvGrpSpPr>
        <p:grpSpPr>
          <a:xfrm>
            <a:off x="7478298" y="2874729"/>
            <a:ext cx="759228" cy="933375"/>
            <a:chOff x="7478298" y="2874729"/>
            <a:chExt cx="759228" cy="933375"/>
          </a:xfrm>
        </p:grpSpPr>
        <p:sp>
          <p:nvSpPr>
            <p:cNvPr id="271" name="Google Shape;271;p36"/>
            <p:cNvSpPr/>
            <p:nvPr/>
          </p:nvSpPr>
          <p:spPr>
            <a:xfrm>
              <a:off x="7799385" y="3130334"/>
              <a:ext cx="117206" cy="677769"/>
            </a:xfrm>
            <a:custGeom>
              <a:avLst/>
              <a:gdLst/>
              <a:ahLst/>
              <a:cxnLst/>
              <a:rect l="l" t="t" r="r" b="b"/>
              <a:pathLst>
                <a:path w="741" h="4285" extrusionOk="0">
                  <a:moveTo>
                    <a:pt x="0" y="0"/>
                  </a:moveTo>
                  <a:lnTo>
                    <a:pt x="0" y="4284"/>
                  </a:lnTo>
                  <a:lnTo>
                    <a:pt x="740" y="4284"/>
                  </a:lnTo>
                  <a:lnTo>
                    <a:pt x="740" y="11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7478298" y="2874729"/>
              <a:ext cx="759228" cy="761442"/>
            </a:xfrm>
            <a:custGeom>
              <a:avLst/>
              <a:gdLst/>
              <a:ahLst/>
              <a:cxnLst/>
              <a:rect l="l" t="t" r="r" b="b"/>
              <a:pathLst>
                <a:path w="4800" h="4814" extrusionOk="0">
                  <a:moveTo>
                    <a:pt x="2400" y="0"/>
                  </a:moveTo>
                  <a:cubicBezTo>
                    <a:pt x="1074" y="0"/>
                    <a:pt x="0" y="1078"/>
                    <a:pt x="0" y="2407"/>
                  </a:cubicBezTo>
                  <a:cubicBezTo>
                    <a:pt x="0" y="3736"/>
                    <a:pt x="1074" y="4813"/>
                    <a:pt x="2400" y="4813"/>
                  </a:cubicBezTo>
                  <a:cubicBezTo>
                    <a:pt x="3725" y="4813"/>
                    <a:pt x="4799" y="3736"/>
                    <a:pt x="4799" y="2407"/>
                  </a:cubicBezTo>
                  <a:cubicBezTo>
                    <a:pt x="4799" y="1078"/>
                    <a:pt x="3725" y="0"/>
                    <a:pt x="2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36"/>
          <p:cNvSpPr/>
          <p:nvPr/>
        </p:nvSpPr>
        <p:spPr>
          <a:xfrm>
            <a:off x="977575" y="1015575"/>
            <a:ext cx="643943" cy="150701"/>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36"/>
          <p:cNvCxnSpPr/>
          <p:nvPr/>
        </p:nvCxnSpPr>
        <p:spPr>
          <a:xfrm>
            <a:off x="3481825" y="2272188"/>
            <a:ext cx="21804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subTitle" idx="1"/>
          </p:nvPr>
        </p:nvSpPr>
        <p:spPr>
          <a:xfrm>
            <a:off x="715100" y="926874"/>
            <a:ext cx="3552100" cy="35498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Noi suntem AquaTech Robotics, o echipă de </a:t>
            </a:r>
            <a:r>
              <a:rPr lang="en" dirty="0" smtClean="0"/>
              <a:t>robotic</a:t>
            </a:r>
            <a:r>
              <a:rPr lang="ro-RO" dirty="0" smtClean="0"/>
              <a:t>ă</a:t>
            </a:r>
            <a:r>
              <a:rPr lang="en" dirty="0" smtClean="0"/>
              <a:t> </a:t>
            </a:r>
            <a:r>
              <a:rPr lang="en" dirty="0"/>
              <a:t>în devenire, formată din elevi ai Liceului Teoretic Internațional de Informatică din Constanța. Suntem coordonați de profesorul </a:t>
            </a:r>
            <a:r>
              <a:rPr lang="en" dirty="0" smtClean="0"/>
              <a:t>Marius-Valentin </a:t>
            </a:r>
            <a:r>
              <a:rPr lang="en" dirty="0"/>
              <a:t>Dumitrescu. </a:t>
            </a:r>
            <a:endParaRPr lang="en" dirty="0" smtClean="0"/>
          </a:p>
          <a:p>
            <a:pPr marL="0" lvl="0" indent="0" algn="just" rtl="0">
              <a:spcBef>
                <a:spcPts val="0"/>
              </a:spcBef>
              <a:spcAft>
                <a:spcPts val="0"/>
              </a:spcAft>
              <a:buNone/>
            </a:pPr>
            <a:r>
              <a:rPr lang="en" dirty="0" smtClean="0"/>
              <a:t>Misiunea </a:t>
            </a:r>
            <a:r>
              <a:rPr lang="en" dirty="0"/>
              <a:t>noastră este să continuăm și să dezvoltăm activitatea echipei anterioare a domnului profesor.</a:t>
            </a:r>
            <a:endParaRPr dirty="0"/>
          </a:p>
        </p:txBody>
      </p:sp>
      <p:pic>
        <p:nvPicPr>
          <p:cNvPr id="280" name="Google Shape;280;p37"/>
          <p:cNvPicPr preferRelativeResize="0"/>
          <p:nvPr/>
        </p:nvPicPr>
        <p:blipFill>
          <a:blip r:embed="rId3">
            <a:alphaModFix/>
          </a:blip>
          <a:stretch>
            <a:fillRect/>
          </a:stretch>
        </p:blipFill>
        <p:spPr>
          <a:xfrm>
            <a:off x="4469225" y="892113"/>
            <a:ext cx="3436875" cy="3359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subTitle" idx="1"/>
          </p:nvPr>
        </p:nvSpPr>
        <p:spPr>
          <a:xfrm>
            <a:off x="2524285" y="1889350"/>
            <a:ext cx="4042500" cy="1846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Echipa noastră se caracterizează prin expertiză diversificată în domenii precum programare, fizică, inginerie, matematică și design grafic. Această varietate de competențe ne ajută să abordăm proiectele noastre din diverse perspective și să obținem rezultate remarcabile.</a:t>
            </a:r>
            <a:endParaRPr dirty="0"/>
          </a:p>
        </p:txBody>
      </p:sp>
      <p:sp>
        <p:nvSpPr>
          <p:cNvPr id="286" name="Google Shape;286;p38"/>
          <p:cNvSpPr txBox="1">
            <a:spLocks noGrp="1"/>
          </p:cNvSpPr>
          <p:nvPr>
            <p:ph type="title"/>
          </p:nvPr>
        </p:nvSpPr>
        <p:spPr>
          <a:xfrm>
            <a:off x="2419885" y="1208050"/>
            <a:ext cx="4251300" cy="681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t>Expertiză diversificată</a:t>
            </a:r>
            <a:endParaRPr sz="2700"/>
          </a:p>
        </p:txBody>
      </p:sp>
      <p:grpSp>
        <p:nvGrpSpPr>
          <p:cNvPr id="287" name="Google Shape;287;p38"/>
          <p:cNvGrpSpPr/>
          <p:nvPr/>
        </p:nvGrpSpPr>
        <p:grpSpPr>
          <a:xfrm flipH="1">
            <a:off x="2196021" y="731003"/>
            <a:ext cx="4751958" cy="3563612"/>
            <a:chOff x="5259404" y="1030341"/>
            <a:chExt cx="2941478" cy="3027965"/>
          </a:xfrm>
        </p:grpSpPr>
        <p:sp>
          <p:nvSpPr>
            <p:cNvPr id="288" name="Google Shape;288;p38"/>
            <p:cNvSpPr/>
            <p:nvPr/>
          </p:nvSpPr>
          <p:spPr>
            <a:xfrm>
              <a:off x="6503641" y="4027570"/>
              <a:ext cx="50942" cy="22493"/>
            </a:xfrm>
            <a:custGeom>
              <a:avLst/>
              <a:gdLst/>
              <a:ahLst/>
              <a:cxnLst/>
              <a:rect l="l" t="t" r="r" b="b"/>
              <a:pathLst>
                <a:path w="958" h="423" extrusionOk="0">
                  <a:moveTo>
                    <a:pt x="1" y="0"/>
                  </a:moveTo>
                  <a:cubicBezTo>
                    <a:pt x="10" y="105"/>
                    <a:pt x="19" y="211"/>
                    <a:pt x="27" y="317"/>
                  </a:cubicBezTo>
                  <a:cubicBezTo>
                    <a:pt x="326" y="357"/>
                    <a:pt x="627" y="392"/>
                    <a:pt x="928" y="422"/>
                  </a:cubicBezTo>
                  <a:cubicBezTo>
                    <a:pt x="937" y="320"/>
                    <a:pt x="948" y="217"/>
                    <a:pt x="958" y="113"/>
                  </a:cubicBezTo>
                  <a:cubicBezTo>
                    <a:pt x="637" y="80"/>
                    <a:pt x="318"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p:nvPr/>
          </p:nvSpPr>
          <p:spPr>
            <a:xfrm>
              <a:off x="6638280" y="4032463"/>
              <a:ext cx="244445" cy="25843"/>
            </a:xfrm>
            <a:custGeom>
              <a:avLst/>
              <a:gdLst/>
              <a:ahLst/>
              <a:cxnLst/>
              <a:rect l="l" t="t" r="r" b="b"/>
              <a:pathLst>
                <a:path w="4597" h="486" extrusionOk="0">
                  <a:moveTo>
                    <a:pt x="4594" y="1"/>
                  </a:moveTo>
                  <a:cubicBezTo>
                    <a:pt x="4115" y="53"/>
                    <a:pt x="3635" y="94"/>
                    <a:pt x="3151" y="123"/>
                  </a:cubicBezTo>
                  <a:cubicBezTo>
                    <a:pt x="2572" y="157"/>
                    <a:pt x="1992" y="175"/>
                    <a:pt x="1412" y="175"/>
                  </a:cubicBezTo>
                  <a:cubicBezTo>
                    <a:pt x="955" y="175"/>
                    <a:pt x="498" y="164"/>
                    <a:pt x="42" y="142"/>
                  </a:cubicBezTo>
                  <a:cubicBezTo>
                    <a:pt x="31" y="246"/>
                    <a:pt x="17" y="349"/>
                    <a:pt x="1" y="451"/>
                  </a:cubicBezTo>
                  <a:cubicBezTo>
                    <a:pt x="474" y="474"/>
                    <a:pt x="947" y="486"/>
                    <a:pt x="1420" y="486"/>
                  </a:cubicBezTo>
                  <a:cubicBezTo>
                    <a:pt x="2004" y="486"/>
                    <a:pt x="2588" y="468"/>
                    <a:pt x="3171" y="433"/>
                  </a:cubicBezTo>
                  <a:cubicBezTo>
                    <a:pt x="3647" y="405"/>
                    <a:pt x="4123" y="365"/>
                    <a:pt x="4596" y="313"/>
                  </a:cubicBezTo>
                  <a:cubicBezTo>
                    <a:pt x="4593" y="210"/>
                    <a:pt x="4593" y="105"/>
                    <a:pt x="4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8"/>
            <p:cNvGrpSpPr/>
            <p:nvPr/>
          </p:nvGrpSpPr>
          <p:grpSpPr>
            <a:xfrm>
              <a:off x="5259404" y="1030341"/>
              <a:ext cx="2941478" cy="2930419"/>
              <a:chOff x="5075569" y="1237637"/>
              <a:chExt cx="2982639" cy="2971424"/>
            </a:xfrm>
          </p:grpSpPr>
          <p:sp>
            <p:nvSpPr>
              <p:cNvPr id="291" name="Google Shape;291;p38"/>
              <p:cNvSpPr/>
              <p:nvPr/>
            </p:nvSpPr>
            <p:spPr>
              <a:xfrm>
                <a:off x="7080758" y="1237637"/>
                <a:ext cx="293052" cy="293864"/>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6733662" y="1446250"/>
                <a:ext cx="48614" cy="21465"/>
              </a:xfrm>
              <a:custGeom>
                <a:avLst/>
                <a:gdLst/>
                <a:ahLst/>
                <a:cxnLst/>
                <a:rect l="l" t="t" r="r" b="b"/>
                <a:pathLst>
                  <a:path w="958" h="423" extrusionOk="0">
                    <a:moveTo>
                      <a:pt x="31" y="1"/>
                    </a:moveTo>
                    <a:cubicBezTo>
                      <a:pt x="22" y="103"/>
                      <a:pt x="11" y="207"/>
                      <a:pt x="1" y="310"/>
                    </a:cubicBezTo>
                    <a:cubicBezTo>
                      <a:pt x="320" y="343"/>
                      <a:pt x="640" y="379"/>
                      <a:pt x="958" y="423"/>
                    </a:cubicBezTo>
                    <a:cubicBezTo>
                      <a:pt x="948" y="317"/>
                      <a:pt x="940" y="212"/>
                      <a:pt x="932" y="106"/>
                    </a:cubicBezTo>
                    <a:cubicBezTo>
                      <a:pt x="632" y="66"/>
                      <a:pt x="332" y="32"/>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a:off x="7650624" y="1886361"/>
                <a:ext cx="364704" cy="656133"/>
              </a:xfrm>
              <a:custGeom>
                <a:avLst/>
                <a:gdLst/>
                <a:ahLst/>
                <a:cxnLst/>
                <a:rect l="l" t="t" r="r" b="b"/>
                <a:pathLst>
                  <a:path w="7187" h="12930" extrusionOk="0">
                    <a:moveTo>
                      <a:pt x="169" y="0"/>
                    </a:moveTo>
                    <a:cubicBezTo>
                      <a:pt x="114" y="92"/>
                      <a:pt x="57" y="183"/>
                      <a:pt x="0" y="273"/>
                    </a:cubicBezTo>
                    <a:cubicBezTo>
                      <a:pt x="2275" y="2707"/>
                      <a:pt x="4128" y="5547"/>
                      <a:pt x="5465" y="8706"/>
                    </a:cubicBezTo>
                    <a:cubicBezTo>
                      <a:pt x="6043" y="10076"/>
                      <a:pt x="6516" y="11488"/>
                      <a:pt x="6880" y="12929"/>
                    </a:cubicBezTo>
                    <a:cubicBezTo>
                      <a:pt x="6982" y="12910"/>
                      <a:pt x="7084" y="12893"/>
                      <a:pt x="7187" y="12877"/>
                    </a:cubicBezTo>
                    <a:cubicBezTo>
                      <a:pt x="6818" y="11411"/>
                      <a:pt x="6338" y="9977"/>
                      <a:pt x="5751" y="8585"/>
                    </a:cubicBezTo>
                    <a:cubicBezTo>
                      <a:pt x="4389" y="5365"/>
                      <a:pt x="2495" y="2474"/>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8026086" y="2670270"/>
                <a:ext cx="32122" cy="168676"/>
              </a:xfrm>
              <a:custGeom>
                <a:avLst/>
                <a:gdLst/>
                <a:ahLst/>
                <a:cxnLst/>
                <a:rect l="l" t="t" r="r" b="b"/>
                <a:pathLst>
                  <a:path w="633" h="3324" extrusionOk="0">
                    <a:moveTo>
                      <a:pt x="313" y="1"/>
                    </a:moveTo>
                    <a:cubicBezTo>
                      <a:pt x="208" y="11"/>
                      <a:pt x="104" y="19"/>
                      <a:pt x="0" y="23"/>
                    </a:cubicBezTo>
                    <a:cubicBezTo>
                      <a:pt x="169" y="1098"/>
                      <a:pt x="276" y="2182"/>
                      <a:pt x="319" y="3270"/>
                    </a:cubicBezTo>
                    <a:cubicBezTo>
                      <a:pt x="424" y="3288"/>
                      <a:pt x="528" y="3307"/>
                      <a:pt x="633" y="3323"/>
                    </a:cubicBezTo>
                    <a:cubicBezTo>
                      <a:pt x="591" y="2210"/>
                      <a:pt x="484" y="1102"/>
                      <a:pt x="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a:off x="7992544" y="3080543"/>
                <a:ext cx="54602" cy="194506"/>
              </a:xfrm>
              <a:custGeom>
                <a:avLst/>
                <a:gdLst/>
                <a:ahLst/>
                <a:cxnLst/>
                <a:rect l="l" t="t" r="r" b="b"/>
                <a:pathLst>
                  <a:path w="1076" h="3833" extrusionOk="0">
                    <a:moveTo>
                      <a:pt x="767" y="0"/>
                    </a:moveTo>
                    <a:cubicBezTo>
                      <a:pt x="599" y="1293"/>
                      <a:pt x="343" y="2573"/>
                      <a:pt x="1" y="3832"/>
                    </a:cubicBezTo>
                    <a:cubicBezTo>
                      <a:pt x="109" y="3824"/>
                      <a:pt x="217" y="3821"/>
                      <a:pt x="326" y="3821"/>
                    </a:cubicBezTo>
                    <a:cubicBezTo>
                      <a:pt x="659" y="2581"/>
                      <a:pt x="909" y="1320"/>
                      <a:pt x="1075" y="47"/>
                    </a:cubicBezTo>
                    <a:lnTo>
                      <a:pt x="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p:nvPr/>
            </p:nvSpPr>
            <p:spPr>
              <a:xfrm>
                <a:off x="7749780" y="3373241"/>
                <a:ext cx="227794" cy="402712"/>
              </a:xfrm>
              <a:custGeom>
                <a:avLst/>
                <a:gdLst/>
                <a:ahLst/>
                <a:cxnLst/>
                <a:rect l="l" t="t" r="r" b="b"/>
                <a:pathLst>
                  <a:path w="4489" h="7936" extrusionOk="0">
                    <a:moveTo>
                      <a:pt x="4184" y="1"/>
                    </a:moveTo>
                    <a:cubicBezTo>
                      <a:pt x="4024" y="458"/>
                      <a:pt x="3853" y="913"/>
                      <a:pt x="3669" y="1365"/>
                    </a:cubicBezTo>
                    <a:cubicBezTo>
                      <a:pt x="2733" y="3679"/>
                      <a:pt x="1499" y="5861"/>
                      <a:pt x="0" y="7857"/>
                    </a:cubicBezTo>
                    <a:cubicBezTo>
                      <a:pt x="16" y="7855"/>
                      <a:pt x="32" y="7855"/>
                      <a:pt x="48" y="7855"/>
                    </a:cubicBezTo>
                    <a:cubicBezTo>
                      <a:pt x="148" y="7855"/>
                      <a:pt x="245" y="7882"/>
                      <a:pt x="331" y="7936"/>
                    </a:cubicBezTo>
                    <a:cubicBezTo>
                      <a:pt x="1809" y="5946"/>
                      <a:pt x="3027" y="3778"/>
                      <a:pt x="3958" y="1481"/>
                    </a:cubicBezTo>
                    <a:cubicBezTo>
                      <a:pt x="4147" y="1015"/>
                      <a:pt x="4324" y="546"/>
                      <a:pt x="4488" y="74"/>
                    </a:cubicBezTo>
                    <a:cubicBezTo>
                      <a:pt x="4387" y="51"/>
                      <a:pt x="4285" y="26"/>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5459252" y="3824516"/>
                <a:ext cx="361812" cy="339433"/>
              </a:xfrm>
              <a:custGeom>
                <a:avLst/>
                <a:gdLst/>
                <a:ahLst/>
                <a:cxnLst/>
                <a:rect l="l" t="t" r="r" b="b"/>
                <a:pathLst>
                  <a:path w="7130" h="6689" extrusionOk="0">
                    <a:moveTo>
                      <a:pt x="251" y="1"/>
                    </a:moveTo>
                    <a:cubicBezTo>
                      <a:pt x="167" y="60"/>
                      <a:pt x="83" y="121"/>
                      <a:pt x="1" y="183"/>
                    </a:cubicBezTo>
                    <a:cubicBezTo>
                      <a:pt x="1945" y="2725"/>
                      <a:pt x="4303" y="4924"/>
                      <a:pt x="6975" y="6689"/>
                    </a:cubicBezTo>
                    <a:cubicBezTo>
                      <a:pt x="7024" y="6597"/>
                      <a:pt x="7076" y="6507"/>
                      <a:pt x="7130" y="6418"/>
                    </a:cubicBezTo>
                    <a:cubicBezTo>
                      <a:pt x="4496" y="4677"/>
                      <a:pt x="2171" y="2507"/>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5474374" y="1690638"/>
                <a:ext cx="289754" cy="251949"/>
              </a:xfrm>
              <a:custGeom>
                <a:avLst/>
                <a:gdLst/>
                <a:ahLst/>
                <a:cxnLst/>
                <a:rect l="l" t="t" r="r" b="b"/>
                <a:pathLst>
                  <a:path w="5710" h="4965" extrusionOk="0">
                    <a:moveTo>
                      <a:pt x="5242" y="0"/>
                    </a:moveTo>
                    <a:cubicBezTo>
                      <a:pt x="3307" y="1354"/>
                      <a:pt x="1547" y="2943"/>
                      <a:pt x="0" y="4729"/>
                    </a:cubicBezTo>
                    <a:cubicBezTo>
                      <a:pt x="69" y="4807"/>
                      <a:pt x="137" y="4885"/>
                      <a:pt x="204" y="4965"/>
                    </a:cubicBezTo>
                    <a:cubicBezTo>
                      <a:pt x="1818" y="3096"/>
                      <a:pt x="3669" y="1444"/>
                      <a:pt x="5710" y="53"/>
                    </a:cubicBezTo>
                    <a:cubicBezTo>
                      <a:pt x="5706" y="43"/>
                      <a:pt x="5703" y="33"/>
                      <a:pt x="5698" y="23"/>
                    </a:cubicBezTo>
                    <a:cubicBezTo>
                      <a:pt x="5623" y="52"/>
                      <a:pt x="5552" y="65"/>
                      <a:pt x="5486" y="65"/>
                    </a:cubicBezTo>
                    <a:cubicBezTo>
                      <a:pt x="5395" y="65"/>
                      <a:pt x="5313" y="41"/>
                      <a:pt x="5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5276418" y="1995768"/>
                <a:ext cx="157005" cy="238857"/>
              </a:xfrm>
              <a:custGeom>
                <a:avLst/>
                <a:gdLst/>
                <a:ahLst/>
                <a:cxnLst/>
                <a:rect l="l" t="t" r="r" b="b"/>
                <a:pathLst>
                  <a:path w="3094" h="4707" extrusionOk="0">
                    <a:moveTo>
                      <a:pt x="2858" y="0"/>
                    </a:moveTo>
                    <a:cubicBezTo>
                      <a:pt x="1767" y="1418"/>
                      <a:pt x="811" y="2933"/>
                      <a:pt x="1" y="4527"/>
                    </a:cubicBezTo>
                    <a:cubicBezTo>
                      <a:pt x="77" y="4582"/>
                      <a:pt x="153" y="4637"/>
                      <a:pt x="231" y="4691"/>
                    </a:cubicBezTo>
                    <a:cubicBezTo>
                      <a:pt x="239" y="4697"/>
                      <a:pt x="248" y="4701"/>
                      <a:pt x="256" y="4707"/>
                    </a:cubicBezTo>
                    <a:cubicBezTo>
                      <a:pt x="1060" y="3118"/>
                      <a:pt x="2009" y="1608"/>
                      <a:pt x="3094" y="196"/>
                    </a:cubicBezTo>
                    <a:cubicBezTo>
                      <a:pt x="3014" y="131"/>
                      <a:pt x="2935" y="65"/>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5131490" y="2304703"/>
                <a:ext cx="121585" cy="368053"/>
              </a:xfrm>
              <a:custGeom>
                <a:avLst/>
                <a:gdLst/>
                <a:ahLst/>
                <a:cxnLst/>
                <a:rect l="l" t="t" r="r" b="b"/>
                <a:pathLst>
                  <a:path w="2396" h="7253" extrusionOk="0">
                    <a:moveTo>
                      <a:pt x="2115" y="0"/>
                    </a:moveTo>
                    <a:cubicBezTo>
                      <a:pt x="2009" y="243"/>
                      <a:pt x="1904" y="485"/>
                      <a:pt x="1805" y="730"/>
                    </a:cubicBezTo>
                    <a:cubicBezTo>
                      <a:pt x="953" y="2828"/>
                      <a:pt x="347" y="5016"/>
                      <a:pt x="1" y="7253"/>
                    </a:cubicBezTo>
                    <a:cubicBezTo>
                      <a:pt x="106" y="7249"/>
                      <a:pt x="211" y="7248"/>
                      <a:pt x="317" y="7248"/>
                    </a:cubicBezTo>
                    <a:cubicBezTo>
                      <a:pt x="660" y="5054"/>
                      <a:pt x="1256" y="2905"/>
                      <a:pt x="2092" y="848"/>
                    </a:cubicBezTo>
                    <a:cubicBezTo>
                      <a:pt x="2191" y="608"/>
                      <a:pt x="2292" y="371"/>
                      <a:pt x="2396" y="136"/>
                    </a:cubicBezTo>
                    <a:lnTo>
                      <a:pt x="2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5172035" y="3164831"/>
                <a:ext cx="228505" cy="565350"/>
              </a:xfrm>
              <a:custGeom>
                <a:avLst/>
                <a:gdLst/>
                <a:ahLst/>
                <a:cxnLst/>
                <a:rect l="l" t="t" r="r" b="b"/>
                <a:pathLst>
                  <a:path w="4503" h="11141" extrusionOk="0">
                    <a:moveTo>
                      <a:pt x="309" y="1"/>
                    </a:moveTo>
                    <a:cubicBezTo>
                      <a:pt x="206" y="13"/>
                      <a:pt x="103" y="27"/>
                      <a:pt x="0" y="40"/>
                    </a:cubicBezTo>
                    <a:cubicBezTo>
                      <a:pt x="503" y="3199"/>
                      <a:pt x="1534" y="6286"/>
                      <a:pt x="3089" y="9190"/>
                    </a:cubicBezTo>
                    <a:cubicBezTo>
                      <a:pt x="3446" y="9858"/>
                      <a:pt x="3827" y="10508"/>
                      <a:pt x="4231" y="11140"/>
                    </a:cubicBezTo>
                    <a:cubicBezTo>
                      <a:pt x="4322" y="11088"/>
                      <a:pt x="4412" y="11037"/>
                      <a:pt x="4503" y="10988"/>
                    </a:cubicBezTo>
                    <a:cubicBezTo>
                      <a:pt x="4100" y="10357"/>
                      <a:pt x="3720" y="9709"/>
                      <a:pt x="3362" y="9044"/>
                    </a:cubicBezTo>
                    <a:cubicBezTo>
                      <a:pt x="1827" y="6174"/>
                      <a:pt x="806" y="3122"/>
                      <a:pt x="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6420616" y="1438435"/>
                <a:ext cx="233275" cy="24611"/>
              </a:xfrm>
              <a:custGeom>
                <a:avLst/>
                <a:gdLst/>
                <a:ahLst/>
                <a:cxnLst/>
                <a:rect l="l" t="t" r="r" b="b"/>
                <a:pathLst>
                  <a:path w="4597" h="485" extrusionOk="0">
                    <a:moveTo>
                      <a:pt x="3179" y="0"/>
                    </a:moveTo>
                    <a:cubicBezTo>
                      <a:pt x="2595" y="0"/>
                      <a:pt x="2010" y="17"/>
                      <a:pt x="1427" y="52"/>
                    </a:cubicBezTo>
                    <a:cubicBezTo>
                      <a:pt x="949" y="81"/>
                      <a:pt x="473" y="121"/>
                      <a:pt x="1" y="173"/>
                    </a:cubicBezTo>
                    <a:cubicBezTo>
                      <a:pt x="3" y="277"/>
                      <a:pt x="3" y="381"/>
                      <a:pt x="2" y="484"/>
                    </a:cubicBezTo>
                    <a:cubicBezTo>
                      <a:pt x="481" y="432"/>
                      <a:pt x="961" y="392"/>
                      <a:pt x="1445" y="362"/>
                    </a:cubicBezTo>
                    <a:cubicBezTo>
                      <a:pt x="2024" y="328"/>
                      <a:pt x="2604" y="311"/>
                      <a:pt x="3184" y="311"/>
                    </a:cubicBezTo>
                    <a:cubicBezTo>
                      <a:pt x="3641" y="311"/>
                      <a:pt x="4097" y="321"/>
                      <a:pt x="4554" y="343"/>
                    </a:cubicBezTo>
                    <a:cubicBezTo>
                      <a:pt x="4565" y="240"/>
                      <a:pt x="4579" y="137"/>
                      <a:pt x="4596" y="34"/>
                    </a:cubicBezTo>
                    <a:cubicBezTo>
                      <a:pt x="4124" y="11"/>
                      <a:pt x="3652" y="0"/>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5075569" y="2885480"/>
                <a:ext cx="497758" cy="149495"/>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7154389" y="1442089"/>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7050666" y="4016281"/>
                <a:ext cx="641721" cy="192780"/>
              </a:xfrm>
              <a:custGeom>
                <a:avLst/>
                <a:gdLst/>
                <a:ahLst/>
                <a:cxnLst/>
                <a:rect l="l" t="t" r="r" b="b"/>
                <a:pathLst>
                  <a:path w="12646" h="3799" extrusionOk="0">
                    <a:moveTo>
                      <a:pt x="4198" y="0"/>
                    </a:moveTo>
                    <a:cubicBezTo>
                      <a:pt x="927" y="0"/>
                      <a:pt x="1" y="3798"/>
                      <a:pt x="1" y="3798"/>
                    </a:cubicBezTo>
                    <a:lnTo>
                      <a:pt x="12646" y="3798"/>
                    </a:lnTo>
                    <a:cubicBezTo>
                      <a:pt x="11877" y="2402"/>
                      <a:pt x="10816" y="2021"/>
                      <a:pt x="9888" y="2021"/>
                    </a:cubicBezTo>
                    <a:cubicBezTo>
                      <a:pt x="9288" y="2021"/>
                      <a:pt x="8743" y="2180"/>
                      <a:pt x="8368" y="2327"/>
                    </a:cubicBezTo>
                    <a:cubicBezTo>
                      <a:pt x="7878" y="1533"/>
                      <a:pt x="6621" y="0"/>
                      <a:pt x="4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720000" y="604075"/>
            <a:ext cx="7704000" cy="4515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Pasiunea pentru robotică</a:t>
            </a:r>
            <a:endParaRPr/>
          </a:p>
        </p:txBody>
      </p:sp>
      <p:sp>
        <p:nvSpPr>
          <p:cNvPr id="311" name="Google Shape;311;p39"/>
          <p:cNvSpPr txBox="1">
            <a:spLocks noGrp="1"/>
          </p:cNvSpPr>
          <p:nvPr>
            <p:ph type="subTitle" idx="1"/>
          </p:nvPr>
        </p:nvSpPr>
        <p:spPr>
          <a:xfrm>
            <a:off x="1250325" y="1674375"/>
            <a:ext cx="3224700" cy="24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Pasiunea noastră pentru robotică a fost cultivată în timpul participării la competiții precum First Lego League și First Tech Challenge. Acesta este un domeniu în care punem în aplicare cunoștințele noastre pentru a crea soluții inovatoare și a aborda provocările tehnologice ale viitorului.</a:t>
            </a:r>
            <a:endParaRPr dirty="0"/>
          </a:p>
        </p:txBody>
      </p:sp>
      <p:cxnSp>
        <p:nvCxnSpPr>
          <p:cNvPr id="312" name="Google Shape;312;p39"/>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pic>
        <p:nvPicPr>
          <p:cNvPr id="313" name="Google Shape;313;p39"/>
          <p:cNvPicPr preferRelativeResize="0"/>
          <p:nvPr/>
        </p:nvPicPr>
        <p:blipFill>
          <a:blip r:embed="rId3">
            <a:alphaModFix/>
          </a:blip>
          <a:stretch>
            <a:fillRect/>
          </a:stretch>
        </p:blipFill>
        <p:spPr>
          <a:xfrm>
            <a:off x="5533251" y="1364325"/>
            <a:ext cx="2335050" cy="311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idx="6"/>
          </p:nvPr>
        </p:nvSpPr>
        <p:spPr>
          <a:xfrm>
            <a:off x="720000" y="604075"/>
            <a:ext cx="7704000" cy="4515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a:t>Echipa noastră</a:t>
            </a:r>
            <a:endParaRPr/>
          </a:p>
        </p:txBody>
      </p:sp>
      <p:cxnSp>
        <p:nvCxnSpPr>
          <p:cNvPr id="319" name="Google Shape;319;p40"/>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pic>
        <p:nvPicPr>
          <p:cNvPr id="320" name="Google Shape;320;p40"/>
          <p:cNvPicPr preferRelativeResize="0"/>
          <p:nvPr/>
        </p:nvPicPr>
        <p:blipFill>
          <a:blip r:embed="rId3">
            <a:alphaModFix/>
          </a:blip>
          <a:stretch>
            <a:fillRect/>
          </a:stretch>
        </p:blipFill>
        <p:spPr>
          <a:xfrm>
            <a:off x="381000" y="1809750"/>
            <a:ext cx="4195800" cy="2274225"/>
          </a:xfrm>
          <a:prstGeom prst="rect">
            <a:avLst/>
          </a:prstGeom>
          <a:noFill/>
          <a:ln>
            <a:noFill/>
          </a:ln>
        </p:spPr>
      </p:pic>
      <p:pic>
        <p:nvPicPr>
          <p:cNvPr id="5" name="Picture 4" descr="1.jpeg"/>
          <p:cNvPicPr>
            <a:picLocks noChangeAspect="1"/>
          </p:cNvPicPr>
          <p:nvPr/>
        </p:nvPicPr>
        <p:blipFill>
          <a:blip r:embed="rId4"/>
          <a:stretch>
            <a:fillRect/>
          </a:stretch>
        </p:blipFill>
        <p:spPr>
          <a:xfrm>
            <a:off x="7086600" y="1733550"/>
            <a:ext cx="1776413" cy="2368551"/>
          </a:xfrm>
          <a:prstGeom prst="rect">
            <a:avLst/>
          </a:prstGeom>
        </p:spPr>
      </p:pic>
      <p:pic>
        <p:nvPicPr>
          <p:cNvPr id="6" name="Picture 5" descr="2.jpeg"/>
          <p:cNvPicPr>
            <a:picLocks noChangeAspect="1"/>
          </p:cNvPicPr>
          <p:nvPr/>
        </p:nvPicPr>
        <p:blipFill>
          <a:blip r:embed="rId5"/>
          <a:stretch>
            <a:fillRect/>
          </a:stretch>
        </p:blipFill>
        <p:spPr>
          <a:xfrm>
            <a:off x="4800600" y="1504950"/>
            <a:ext cx="2043113" cy="2724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1908150" y="2427332"/>
            <a:ext cx="5327700" cy="14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Proiectele noastre</a:t>
            </a:r>
            <a:endParaRPr/>
          </a:p>
        </p:txBody>
      </p:sp>
      <p:sp>
        <p:nvSpPr>
          <p:cNvPr id="326" name="Google Shape;326;p41"/>
          <p:cNvSpPr txBox="1">
            <a:spLocks noGrp="1"/>
          </p:cNvSpPr>
          <p:nvPr>
            <p:ph type="title" idx="2"/>
          </p:nvPr>
        </p:nvSpPr>
        <p:spPr>
          <a:xfrm>
            <a:off x="2996575" y="592444"/>
            <a:ext cx="3150900" cy="15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grpSp>
        <p:nvGrpSpPr>
          <p:cNvPr id="327" name="Google Shape;327;p41"/>
          <p:cNvGrpSpPr/>
          <p:nvPr/>
        </p:nvGrpSpPr>
        <p:grpSpPr>
          <a:xfrm>
            <a:off x="6268657" y="774526"/>
            <a:ext cx="2085150" cy="1305076"/>
            <a:chOff x="6816361" y="1237638"/>
            <a:chExt cx="893112" cy="558991"/>
          </a:xfrm>
        </p:grpSpPr>
        <p:sp>
          <p:nvSpPr>
            <p:cNvPr id="328" name="Google Shape;328;p41"/>
            <p:cNvSpPr/>
            <p:nvPr/>
          </p:nvSpPr>
          <p:spPr>
            <a:xfrm>
              <a:off x="6816361" y="1237638"/>
              <a:ext cx="557446" cy="558991"/>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1"/>
            <p:cNvSpPr/>
            <p:nvPr/>
          </p:nvSpPr>
          <p:spPr>
            <a:xfrm>
              <a:off x="7138948" y="1478807"/>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41"/>
          <p:cNvSpPr/>
          <p:nvPr/>
        </p:nvSpPr>
        <p:spPr>
          <a:xfrm>
            <a:off x="2419914" y="1220462"/>
            <a:ext cx="719735" cy="21616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1"/>
          <p:cNvSpPr/>
          <p:nvPr/>
        </p:nvSpPr>
        <p:spPr>
          <a:xfrm>
            <a:off x="1315282" y="1874681"/>
            <a:ext cx="1073151" cy="216178"/>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p:cNvSpPr/>
          <p:nvPr/>
        </p:nvSpPr>
        <p:spPr>
          <a:xfrm flipH="1">
            <a:off x="7498054" y="2504276"/>
            <a:ext cx="719721" cy="144974"/>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41"/>
          <p:cNvGrpSpPr/>
          <p:nvPr/>
        </p:nvGrpSpPr>
        <p:grpSpPr>
          <a:xfrm>
            <a:off x="1408750" y="2716625"/>
            <a:ext cx="445547" cy="1091472"/>
            <a:chOff x="1408750" y="2716625"/>
            <a:chExt cx="445547" cy="1091472"/>
          </a:xfrm>
        </p:grpSpPr>
        <p:sp>
          <p:nvSpPr>
            <p:cNvPr id="334" name="Google Shape;334;p41"/>
            <p:cNvSpPr/>
            <p:nvPr/>
          </p:nvSpPr>
          <p:spPr>
            <a:xfrm>
              <a:off x="1582824" y="3598725"/>
              <a:ext cx="97400" cy="209372"/>
            </a:xfrm>
            <a:custGeom>
              <a:avLst/>
              <a:gdLst/>
              <a:ahLst/>
              <a:cxnLst/>
              <a:rect l="l" t="t" r="r" b="b"/>
              <a:pathLst>
                <a:path w="832" h="2587" extrusionOk="0">
                  <a:moveTo>
                    <a:pt x="0" y="1"/>
                  </a:moveTo>
                  <a:lnTo>
                    <a:pt x="0" y="2586"/>
                  </a:lnTo>
                  <a:lnTo>
                    <a:pt x="832" y="2586"/>
                  </a:lnTo>
                  <a:lnTo>
                    <a:pt x="8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p:cNvSpPr/>
            <p:nvPr/>
          </p:nvSpPr>
          <p:spPr>
            <a:xfrm>
              <a:off x="1408750" y="2716625"/>
              <a:ext cx="445547" cy="884865"/>
            </a:xfrm>
            <a:custGeom>
              <a:avLst/>
              <a:gdLst/>
              <a:ahLst/>
              <a:cxnLst/>
              <a:rect l="l" t="t" r="r" b="b"/>
              <a:pathLst>
                <a:path w="5505" h="11548" extrusionOk="0">
                  <a:moveTo>
                    <a:pt x="2714" y="1"/>
                  </a:moveTo>
                  <a:lnTo>
                    <a:pt x="0" y="11548"/>
                  </a:lnTo>
                  <a:lnTo>
                    <a:pt x="5504" y="11548"/>
                  </a:lnTo>
                  <a:lnTo>
                    <a:pt x="2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1"/>
          <p:cNvGrpSpPr/>
          <p:nvPr/>
        </p:nvGrpSpPr>
        <p:grpSpPr>
          <a:xfrm>
            <a:off x="710975" y="2250693"/>
            <a:ext cx="643941" cy="1557396"/>
            <a:chOff x="710975" y="2250693"/>
            <a:chExt cx="643941" cy="1557396"/>
          </a:xfrm>
        </p:grpSpPr>
        <p:sp>
          <p:nvSpPr>
            <p:cNvPr id="337" name="Google Shape;337;p41"/>
            <p:cNvSpPr/>
            <p:nvPr/>
          </p:nvSpPr>
          <p:spPr>
            <a:xfrm>
              <a:off x="977584" y="3505605"/>
              <a:ext cx="97385" cy="302484"/>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a:off x="710975" y="2250693"/>
              <a:ext cx="643941" cy="1350801"/>
            </a:xfrm>
            <a:custGeom>
              <a:avLst/>
              <a:gdLst/>
              <a:ahLst/>
              <a:cxnLst/>
              <a:rect l="l" t="t" r="r" b="b"/>
              <a:pathLst>
                <a:path w="6857" h="14384" extrusionOk="0">
                  <a:moveTo>
                    <a:pt x="3380" y="0"/>
                  </a:moveTo>
                  <a:lnTo>
                    <a:pt x="0" y="14383"/>
                  </a:lnTo>
                  <a:lnTo>
                    <a:pt x="6856" y="14383"/>
                  </a:lnTo>
                  <a:lnTo>
                    <a:pt x="33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41"/>
          <p:cNvGrpSpPr/>
          <p:nvPr/>
        </p:nvGrpSpPr>
        <p:grpSpPr>
          <a:xfrm>
            <a:off x="7478298" y="2874729"/>
            <a:ext cx="759228" cy="933375"/>
            <a:chOff x="7478298" y="2874729"/>
            <a:chExt cx="759228" cy="933375"/>
          </a:xfrm>
        </p:grpSpPr>
        <p:sp>
          <p:nvSpPr>
            <p:cNvPr id="340" name="Google Shape;340;p41"/>
            <p:cNvSpPr/>
            <p:nvPr/>
          </p:nvSpPr>
          <p:spPr>
            <a:xfrm>
              <a:off x="7799385" y="3130334"/>
              <a:ext cx="117206" cy="677769"/>
            </a:xfrm>
            <a:custGeom>
              <a:avLst/>
              <a:gdLst/>
              <a:ahLst/>
              <a:cxnLst/>
              <a:rect l="l" t="t" r="r" b="b"/>
              <a:pathLst>
                <a:path w="741" h="4285" extrusionOk="0">
                  <a:moveTo>
                    <a:pt x="0" y="0"/>
                  </a:moveTo>
                  <a:lnTo>
                    <a:pt x="0" y="4284"/>
                  </a:lnTo>
                  <a:lnTo>
                    <a:pt x="740" y="4284"/>
                  </a:lnTo>
                  <a:lnTo>
                    <a:pt x="740" y="11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p:cNvSpPr/>
            <p:nvPr/>
          </p:nvSpPr>
          <p:spPr>
            <a:xfrm>
              <a:off x="7478298" y="2874729"/>
              <a:ext cx="759228" cy="761442"/>
            </a:xfrm>
            <a:custGeom>
              <a:avLst/>
              <a:gdLst/>
              <a:ahLst/>
              <a:cxnLst/>
              <a:rect l="l" t="t" r="r" b="b"/>
              <a:pathLst>
                <a:path w="4800" h="4814" extrusionOk="0">
                  <a:moveTo>
                    <a:pt x="2400" y="0"/>
                  </a:moveTo>
                  <a:cubicBezTo>
                    <a:pt x="1074" y="0"/>
                    <a:pt x="0" y="1078"/>
                    <a:pt x="0" y="2407"/>
                  </a:cubicBezTo>
                  <a:cubicBezTo>
                    <a:pt x="0" y="3736"/>
                    <a:pt x="1074" y="4813"/>
                    <a:pt x="2400" y="4813"/>
                  </a:cubicBezTo>
                  <a:cubicBezTo>
                    <a:pt x="3725" y="4813"/>
                    <a:pt x="4799" y="3736"/>
                    <a:pt x="4799" y="2407"/>
                  </a:cubicBezTo>
                  <a:cubicBezTo>
                    <a:pt x="4799" y="1078"/>
                    <a:pt x="3725" y="0"/>
                    <a:pt x="2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41"/>
          <p:cNvSpPr/>
          <p:nvPr/>
        </p:nvSpPr>
        <p:spPr>
          <a:xfrm>
            <a:off x="977575" y="1015575"/>
            <a:ext cx="643943" cy="150701"/>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41"/>
          <p:cNvCxnSpPr/>
          <p:nvPr/>
        </p:nvCxnSpPr>
        <p:spPr>
          <a:xfrm>
            <a:off x="3481825" y="2272188"/>
            <a:ext cx="21804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2"/>
          <p:cNvSpPr txBox="1">
            <a:spLocks noGrp="1"/>
          </p:cNvSpPr>
          <p:nvPr>
            <p:ph type="subTitle" idx="1"/>
          </p:nvPr>
        </p:nvSpPr>
        <p:spPr>
          <a:xfrm>
            <a:off x="2911175" y="900750"/>
            <a:ext cx="5537400" cy="3342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 În cadrul proiectului „Second Life” continuăm să redăm viață lucrurilor care ar dăuna naturii, toate acestea au loc într-un proces de recuperare, reciclare, refolosire. Astfel recuperăm componente electronice și le folosim în proiecte didactice, concursuri de robotică, proiecte sociale.</a:t>
            </a:r>
            <a:endParaRPr dirty="0"/>
          </a:p>
          <a:p>
            <a:pPr marL="0" lvl="0" indent="0" algn="just" rtl="0">
              <a:spcBef>
                <a:spcPts val="0"/>
              </a:spcBef>
              <a:spcAft>
                <a:spcPts val="0"/>
              </a:spcAft>
              <a:buNone/>
            </a:pPr>
            <a:r>
              <a:rPr lang="en" dirty="0"/>
              <a:t>Astfel am recuperat elemente de acumulatori din acumulatorii vechi proveniți din laptopuri, trotinete electrice, hoverboard etc . Îi </a:t>
            </a:r>
            <a:r>
              <a:rPr lang="en" dirty="0" smtClean="0"/>
              <a:t>verificăm, </a:t>
            </a:r>
            <a:r>
              <a:rPr lang="en" dirty="0"/>
              <a:t>îi reîncărcăm și îi folosim la roboții cu care mergem în competiții. Chiar dacă capacitatea acumulatorilor este uneori  la jumătate, aceștia sunt ideali pentru a fi folosiți în alimentarea montajelor electronice în cadrul activității clubului de electronică a liceului. Astfel reușim să economisim sume importante de bani, dar să și protejăm mediul. Pentru resuscitarea și verificarea </a:t>
            </a:r>
            <a:r>
              <a:rPr lang="en"/>
              <a:t>acumulatorilor </a:t>
            </a:r>
            <a:r>
              <a:rPr lang="en" smtClean="0"/>
              <a:t>s-a </a:t>
            </a:r>
            <a:r>
              <a:rPr lang="en" dirty="0"/>
              <a:t>folosit un echipament specializat XTAR VC4.</a:t>
            </a:r>
            <a:endParaRPr dirty="0"/>
          </a:p>
        </p:txBody>
      </p:sp>
      <p:pic>
        <p:nvPicPr>
          <p:cNvPr id="3" name="Imagine 0" descr="f99233e7-f291-4fab-afea-e6b8262a9d64.jpg"/>
          <p:cNvPicPr>
            <a:picLocks noChangeAspect="1"/>
          </p:cNvPicPr>
          <p:nvPr/>
        </p:nvPicPr>
        <p:blipFill>
          <a:blip r:embed="rId3" cstate="print"/>
          <a:srcRect t="4355" b="27973"/>
          <a:stretch>
            <a:fillRect/>
          </a:stretch>
        </p:blipFill>
        <p:spPr>
          <a:xfrm>
            <a:off x="228600" y="666750"/>
            <a:ext cx="1438275" cy="1731010"/>
          </a:xfrm>
          <a:prstGeom prst="rect">
            <a:avLst/>
          </a:prstGeom>
          <a:ln>
            <a:noFill/>
          </a:ln>
          <a:effectLst>
            <a:outerShdw blurRad="292100" dist="139700" dir="2700000" algn="tl" rotWithShape="0">
              <a:srgbClr val="333333">
                <a:alpha val="65000"/>
              </a:srgbClr>
            </a:outerShdw>
          </a:effectLst>
        </p:spPr>
      </p:pic>
      <p:pic>
        <p:nvPicPr>
          <p:cNvPr id="4" name="Imagine 1" descr="940874f3-65ce-4e3d-b982-fde8dd7073ff.jpg"/>
          <p:cNvPicPr>
            <a:picLocks noChangeAspect="1"/>
          </p:cNvPicPr>
          <p:nvPr/>
        </p:nvPicPr>
        <p:blipFill>
          <a:blip r:embed="rId4" cstate="print"/>
          <a:stretch>
            <a:fillRect/>
          </a:stretch>
        </p:blipFill>
        <p:spPr>
          <a:xfrm>
            <a:off x="1828800" y="666750"/>
            <a:ext cx="972820" cy="1730375"/>
          </a:xfrm>
          <a:prstGeom prst="rect">
            <a:avLst/>
          </a:prstGeom>
          <a:ln>
            <a:noFill/>
          </a:ln>
          <a:effectLst>
            <a:outerShdw blurRad="292100" dist="139700" dir="2700000" algn="tl" rotWithShape="0">
              <a:srgbClr val="333333">
                <a:alpha val="65000"/>
              </a:srgbClr>
            </a:outerShdw>
          </a:effectLst>
        </p:spPr>
      </p:pic>
      <p:pic>
        <p:nvPicPr>
          <p:cNvPr id="5" name="Imagine 2" descr="652dd12f-b66a-459e-8547-1a43e7986af6.jpg"/>
          <p:cNvPicPr>
            <a:picLocks noChangeAspect="1"/>
          </p:cNvPicPr>
          <p:nvPr/>
        </p:nvPicPr>
        <p:blipFill>
          <a:blip r:embed="rId5" cstate="print"/>
          <a:srcRect t="11565" b="20068"/>
          <a:stretch>
            <a:fillRect/>
          </a:stretch>
        </p:blipFill>
        <p:spPr>
          <a:xfrm>
            <a:off x="228600" y="2647950"/>
            <a:ext cx="1429385" cy="1733550"/>
          </a:xfrm>
          <a:prstGeom prst="rect">
            <a:avLst/>
          </a:prstGeom>
          <a:ln>
            <a:noFill/>
          </a:ln>
          <a:effectLst>
            <a:outerShdw blurRad="292100" dist="139700" dir="2700000" algn="tl" rotWithShape="0">
              <a:srgbClr val="333333">
                <a:alpha val="65000"/>
              </a:srgbClr>
            </a:outerShdw>
          </a:effectLst>
        </p:spPr>
      </p:pic>
      <p:pic>
        <p:nvPicPr>
          <p:cNvPr id="6" name="Imagine 3" descr="e9cb960c-9761-47d4-9c01-f61da23f05b8.jpg"/>
          <p:cNvPicPr>
            <a:picLocks noChangeAspect="1"/>
          </p:cNvPicPr>
          <p:nvPr/>
        </p:nvPicPr>
        <p:blipFill>
          <a:blip r:embed="rId6" cstate="print"/>
          <a:srcRect b="25797"/>
          <a:stretch>
            <a:fillRect/>
          </a:stretch>
        </p:blipFill>
        <p:spPr>
          <a:xfrm>
            <a:off x="1828800" y="2647950"/>
            <a:ext cx="1143000"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Industrial Recycling Pitch Deck by Slidesgo">
  <a:themeElements>
    <a:clrScheme name="Simple Light">
      <a:dk1>
        <a:srgbClr val="000000"/>
      </a:dk1>
      <a:lt1>
        <a:srgbClr val="FFFFFF"/>
      </a:lt1>
      <a:dk2>
        <a:srgbClr val="FFFFFF"/>
      </a:dk2>
      <a:lt2>
        <a:srgbClr val="707070"/>
      </a:lt2>
      <a:accent1>
        <a:srgbClr val="E2E2E2"/>
      </a:accent1>
      <a:accent2>
        <a:srgbClr val="FFE457"/>
      </a:accent2>
      <a:accent3>
        <a:srgbClr val="B97A67"/>
      </a:accent3>
      <a:accent4>
        <a:srgbClr val="61B988"/>
      </a:accent4>
      <a:accent5>
        <a:srgbClr val="01977F"/>
      </a:accent5>
      <a:accent6>
        <a:srgbClr val="5AC1D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408</Words>
  <Application>Microsoft Office PowerPoint</Application>
  <PresentationFormat>On-screen Show (16:9)</PresentationFormat>
  <Paragraphs>25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Bebas Neue</vt:lpstr>
      <vt:lpstr>Open Sans ExtraBold</vt:lpstr>
      <vt:lpstr>Open Sans</vt:lpstr>
      <vt:lpstr>Industrial Recycling Pitch Deck by Slidesgo</vt:lpstr>
      <vt:lpstr>Proiectul echipei AquaTech</vt:lpstr>
      <vt:lpstr>Cine suntem noi?</vt:lpstr>
      <vt:lpstr>Cine suntem noi?</vt:lpstr>
      <vt:lpstr>PowerPoint Presentation</vt:lpstr>
      <vt:lpstr>Expertiză diversificată</vt:lpstr>
      <vt:lpstr>Pasiunea pentru robotică</vt:lpstr>
      <vt:lpstr>Echipa noastră</vt:lpstr>
      <vt:lpstr>Proiectele noastre</vt:lpstr>
      <vt:lpstr>PowerPoint Presentation</vt:lpstr>
      <vt:lpstr>PowerPoint Presentation</vt:lpstr>
      <vt:lpstr>PowerPoint Presentation</vt:lpstr>
      <vt:lpstr>Vă mulțumim pentru atenție!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Proiectul echipei AquaTech</dc:title>
  <dc:creator>User</dc:creator>
  <cp:lastModifiedBy>Administrator</cp:lastModifiedBy>
  <cp:revision>4</cp:revision>
  <dcterms:modified xsi:type="dcterms:W3CDTF">2023-10-24T11:19:24Z</dcterms:modified>
</cp:coreProperties>
</file>